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430" r:id="rId2"/>
    <p:sldId id="454" r:id="rId3"/>
    <p:sldId id="484" r:id="rId4"/>
    <p:sldId id="485" r:id="rId5"/>
    <p:sldId id="486" r:id="rId6"/>
    <p:sldId id="494" r:id="rId7"/>
    <p:sldId id="498" r:id="rId8"/>
    <p:sldId id="509" r:id="rId9"/>
    <p:sldId id="513" r:id="rId10"/>
    <p:sldId id="516" r:id="rId11"/>
    <p:sldId id="403" r:id="rId12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8FF"/>
    <a:srgbClr val="E7F5FF"/>
    <a:srgbClr val="FAFCBC"/>
    <a:srgbClr val="FDFEDE"/>
    <a:srgbClr val="E1F2FF"/>
    <a:srgbClr val="0000FF"/>
    <a:srgbClr val="EBF6FF"/>
    <a:srgbClr val="F7FCFF"/>
    <a:srgbClr val="DAE8FC"/>
    <a:srgbClr val="F4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8" autoAdjust="0"/>
    <p:restoredTop sz="93979" autoAdjust="0"/>
  </p:normalViewPr>
  <p:slideViewPr>
    <p:cSldViewPr snapToGrid="0" showGuides="1">
      <p:cViewPr>
        <p:scale>
          <a:sx n="66" d="100"/>
          <a:sy n="66" d="100"/>
        </p:scale>
        <p:origin x="1555" y="226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C36DC-86A1-998E-9034-EE008F82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0E5B0B-A710-29E9-1823-6AB42FBD9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EDED72-868F-9852-0824-C8A77F26D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0BEA1-CB9D-F56B-0571-86CA9FFCB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5CB7-D3B6-834C-AA37-E41D9F266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BAAF79-6597-0764-4CA2-D2A446F96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602CE8-868E-4F18-91F0-3FC7BA5D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431AB-D644-22DA-3098-6EDD8979B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8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79C2C-728F-F552-EBD5-FF2DE3DC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CA6A-F289-60F5-726B-A875028DD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3581C-B076-7CAC-BD45-23F35A9FA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6B5F9-9725-C9C2-5A59-8E29F4BC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4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DB11-B596-4E66-B993-DECF4A016CF3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964-8671-4552-9992-63E899AC972E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97A-50EC-4F1E-8630-AFD1F461FD55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B845-C6D1-4A92-B44C-6B2DAE746A4C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2A8F-6753-4C82-83DE-9955FF2A841C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E6E-BC4B-4FE7-97FB-A5EC67E0233C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F9A5-B856-4984-98F3-93B979D79808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6E52-EDD0-44E2-8CAA-9E51B031E6DE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CB1DD-9B0E-447C-8590-2D90F0BFFB04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3272" y="6679376"/>
            <a:ext cx="354264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3FD-85F2-4F62-98B4-C202323F005E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F90-7405-44E5-B8B8-0230EB453A0D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CADF8-4B4D-4D4D-9730-931BC34EE43E}" type="datetime1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slide" Target="slide3.xml"/><Relationship Id="rId3" Type="http://schemas.openxmlformats.org/officeDocument/2006/relationships/image" Target="../media/image67.png"/><Relationship Id="rId7" Type="http://schemas.openxmlformats.org/officeDocument/2006/relationships/image" Target="../media/image69.jpg"/><Relationship Id="rId12" Type="http://schemas.openxmlformats.org/officeDocument/2006/relationships/image" Target="../media/image72.png"/><Relationship Id="rId17" Type="http://schemas.openxmlformats.org/officeDocument/2006/relationships/slide" Target="slide2.xm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hjsportfoliolist.netlify.app/pages/tukorea/tukorea_project_experience" TargetMode="External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noa/noa" TargetMode="External"/><Relationship Id="rId11" Type="http://schemas.openxmlformats.org/officeDocument/2006/relationships/hyperlink" Target="https://hjsportfoliolist.netlify.app/pages/esteria/esteria" TargetMode="External"/><Relationship Id="rId5" Type="http://schemas.openxmlformats.org/officeDocument/2006/relationships/image" Target="../media/image68.png"/><Relationship Id="rId15" Type="http://schemas.openxmlformats.org/officeDocument/2006/relationships/image" Target="../media/image15.svg"/><Relationship Id="rId10" Type="http://schemas.openxmlformats.org/officeDocument/2006/relationships/image" Target="../media/image71.jpeg"/><Relationship Id="rId19" Type="http://schemas.openxmlformats.org/officeDocument/2006/relationships/slide" Target="slide10.xml"/><Relationship Id="rId4" Type="http://schemas.openxmlformats.org/officeDocument/2006/relationships/hyperlink" Target="https://hjsportfoliolist.netlify.app/pages/btp/btp" TargetMode="External"/><Relationship Id="rId9" Type="http://schemas.microsoft.com/office/2007/relationships/hdphoto" Target="../media/hdphoto5.wdp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10" Type="http://schemas.openxmlformats.org/officeDocument/2006/relationships/slide" Target="slide6.xml"/><Relationship Id="rId4" Type="http://schemas.openxmlformats.org/officeDocument/2006/relationships/image" Target="../media/image2.jpeg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slide" Target="slide2.xm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hjsportfoliolist.netlify.app/pages/garam/combat_system" TargetMode="External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svg"/><Relationship Id="rId10" Type="http://schemas.openxmlformats.org/officeDocument/2006/relationships/image" Target="../media/image11.png"/><Relationship Id="rId19" Type="http://schemas.openxmlformats.org/officeDocument/2006/relationships/slide" Target="slide10.xml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5.svg"/><Relationship Id="rId18" Type="http://schemas.openxmlformats.org/officeDocument/2006/relationships/slide" Target="slide3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17" Type="http://schemas.openxmlformats.org/officeDocument/2006/relationships/slide" Target="slide2.xm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1drv.ms/f/c/f3faf3257fa255e1/EqbwRA1YtwNIk8YpmXMWAHUBNVW7R6IJ_S5X-MEIUOVvPA?e=6mafax" TargetMode="External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3.jpeg"/><Relationship Id="rId19" Type="http://schemas.openxmlformats.org/officeDocument/2006/relationships/slide" Target="slide10.xml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hyperlink" Target="https://hjsportfoliolist.netlify.app/pages/daon/combat_syste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slide" Target="slide10.xml"/><Relationship Id="rId3" Type="http://schemas.openxmlformats.org/officeDocument/2006/relationships/image" Target="../media/image26.png"/><Relationship Id="rId21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microsoft.com/office/2007/relationships/hdphoto" Target="../media/hdphoto3.wdp"/><Relationship Id="rId17" Type="http://schemas.openxmlformats.org/officeDocument/2006/relationships/image" Target="../media/image38.png"/><Relationship Id="rId25" Type="http://schemas.openxmlformats.org/officeDocument/2006/relationships/slide" Target="slide3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24" Type="http://schemas.openxmlformats.org/officeDocument/2006/relationships/slide" Target="slide2.xml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hyperlink" Target="https://hjsportfoliolist.netlify.app/pages/lostark/emberspirit/character_combat" TargetMode="External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15.svg"/><Relationship Id="rId27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10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6.xml"/><Relationship Id="rId3" Type="http://schemas.openxmlformats.org/officeDocument/2006/relationships/image" Target="../media/image44.png"/><Relationship Id="rId7" Type="http://schemas.openxmlformats.org/officeDocument/2006/relationships/hyperlink" Target="https://drive.google.com/drive/folders/1f2zWk4eDy828GFTCP6ach0JVv25jNQsy?usp=sharing" TargetMode="External"/><Relationship Id="rId12" Type="http://schemas.openxmlformats.org/officeDocument/2006/relationships/slide" Target="slide10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slide" Target="slide3.xml"/><Relationship Id="rId5" Type="http://schemas.openxmlformats.org/officeDocument/2006/relationships/image" Target="../media/image46.png"/><Relationship Id="rId10" Type="http://schemas.openxmlformats.org/officeDocument/2006/relationships/slide" Target="slide2.xml"/><Relationship Id="rId4" Type="http://schemas.openxmlformats.org/officeDocument/2006/relationships/image" Target="../media/image45.png"/><Relationship Id="rId9" Type="http://schemas.openxmlformats.org/officeDocument/2006/relationships/hyperlink" Target="https://1drv.ms/f/c/f3faf3257fa255e1/EkvRc_xX85BNmkkliCn4bI4BEOgSRSDtcrlfbfgdWZIkmQ?e=2gLsH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4.wdp"/><Relationship Id="rId18" Type="http://schemas.openxmlformats.org/officeDocument/2006/relationships/slide" Target="slide3.xml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slide" Target="slide2.xml"/><Relationship Id="rId2" Type="http://schemas.openxmlformats.org/officeDocument/2006/relationships/image" Target="../media/image48.png"/><Relationship Id="rId16" Type="http://schemas.openxmlformats.org/officeDocument/2006/relationships/hyperlink" Target="https://hjsportfoliolist.netlify.app/pages/lostark/lancemaster/combat_system" TargetMode="External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15.svg"/><Relationship Id="rId10" Type="http://schemas.openxmlformats.org/officeDocument/2006/relationships/image" Target="../media/image56.png"/><Relationship Id="rId19" Type="http://schemas.openxmlformats.org/officeDocument/2006/relationships/slide" Target="slide10.xml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s://docs.google.com/presentation/d/14UG9L3b8DxXd27HXjjDLtGMICVl49R6_/edit?usp=sharing&amp;ouid=107448416396089735535&amp;rtpof=true&amp;sd=true" TargetMode="External"/><Relationship Id="rId18" Type="http://schemas.openxmlformats.org/officeDocument/2006/relationships/slide" Target="slide10.xm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5.png"/><Relationship Id="rId17" Type="http://schemas.openxmlformats.org/officeDocument/2006/relationships/slide" Target="slide3.xml"/><Relationship Id="rId2" Type="http://schemas.openxmlformats.org/officeDocument/2006/relationships/image" Target="../media/image59.png"/><Relationship Id="rId16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hyperlink" Target="https://docs.google.com/presentation/d/1pL4gS8PO662Y6-Pw5wcKkAxSnPmfjT6K/edit?usp=sharing&amp;ouid=107448416396089735535&amp;rtpof=true&amp;sd=true" TargetMode="External"/><Relationship Id="rId5" Type="http://schemas.openxmlformats.org/officeDocument/2006/relationships/image" Target="../media/image62.png"/><Relationship Id="rId15" Type="http://schemas.openxmlformats.org/officeDocument/2006/relationships/hyperlink" Target="https://docs.google.com/presentation/d/1q7R2jid5zaiz7fDrUvyEf8PtQk9KwVTo/edit?usp=sharing&amp;ouid=107448416396089735535&amp;rtpof=true&amp;sd=true" TargetMode="External"/><Relationship Id="rId10" Type="http://schemas.openxmlformats.org/officeDocument/2006/relationships/image" Target="../media/image53.png"/><Relationship Id="rId19" Type="http://schemas.openxmlformats.org/officeDocument/2006/relationships/slide" Target="slide6.xml"/><Relationship Id="rId4" Type="http://schemas.openxmlformats.org/officeDocument/2006/relationships/image" Target="../media/image61.png"/><Relationship Id="rId9" Type="http://schemas.openxmlformats.org/officeDocument/2006/relationships/hyperlink" Target="https://docs.google.com/presentation/d/1D9fvFJ6O1nXExOp-eLRe6ikSCQjEbsFh/edit?usp=sharing&amp;ouid=107448416396089735535&amp;rtpof=true&amp;sd=true" TargetMode="External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213AA9-238F-D25C-8CA6-62854B77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CA96393-6D0B-FD56-D87F-5E2182DEFF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66352" y="0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CA911-B4BD-8547-C5C8-5985E31E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CD23D114-B78E-D93A-D85E-E3630848DB3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B59FA9-B4EB-AE2F-A775-8C7E73B5A4B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37E6E45-AA56-B867-9BF9-B0472C8DCC83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E4B9923-F06F-64A8-C1E9-7FB797FEF1AB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185306F-6480-1C3D-8058-8AA35BCD5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3E68432-71A4-D7E3-201E-572C017B66C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CDDD5C3-6050-5B46-9F18-3A84A377510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99FFF819-BACB-11C5-F3D9-CEF482D2EAD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474D617-CFC9-75A3-4F90-869C6A67B6F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B04A706-D35D-04B3-AD12-A0613E7934BE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BB8D2DF-DA27-4907-868B-8805C9016F46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2A1C73-DDFE-89CF-7742-97EC8068AE6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29E28E6-4EF0-0848-F45A-A903CFA6A4B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77AA5BD-4733-2FAF-FDC7-17DB149370F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F6B0544-068A-ADAF-BDBE-93DB529C0AD1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FF0928F-451F-D9F0-56E4-67E87396623B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EDED217-84BA-7568-6E21-D467CC752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07531DF-04FA-7D82-DA40-98FEC15B20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09CFAD7-152D-7C0C-3C22-1A8C1C89A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CE30EA9-99EE-1CFB-B70F-F9523B0C5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C9549E2-29AD-9BDE-0026-97DEA2AA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5A60BE-46EE-F81F-D452-F05EA050D2CB}"/>
              </a:ext>
            </a:extLst>
          </p:cNvPr>
          <p:cNvSpPr txBox="1"/>
          <p:nvPr/>
        </p:nvSpPr>
        <p:spPr>
          <a:xfrm>
            <a:off x="192088" y="905593"/>
            <a:ext cx="4794582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국비 교육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NCS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게임 콘텐츠 기획자 양상 과정을 통해 세 번의 팀 프로젝트 진행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대학교에서 게임 공학을 전공하며 졸업 작품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전공 과제 등의 팀 프로젝트에 프로그래머로 참여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16DA1-F89A-DA18-4CCF-1AFF934621EC}"/>
              </a:ext>
            </a:extLst>
          </p:cNvPr>
          <p:cNvSpPr txBox="1"/>
          <p:nvPr/>
        </p:nvSpPr>
        <p:spPr>
          <a:xfrm>
            <a:off x="192088" y="538432"/>
            <a:ext cx="154208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다양한 팀 프로젝트 진행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B1EC4591-5F29-FD1D-F263-A4C5E918EC03}"/>
              </a:ext>
            </a:extLst>
          </p:cNvPr>
          <p:cNvGrpSpPr/>
          <p:nvPr/>
        </p:nvGrpSpPr>
        <p:grpSpPr>
          <a:xfrm>
            <a:off x="1375789" y="1394083"/>
            <a:ext cx="1489331" cy="234048"/>
            <a:chOff x="484250" y="6101354"/>
            <a:chExt cx="1489331" cy="23404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5882C79-320A-5019-CC84-01366D00C831}"/>
                </a:ext>
              </a:extLst>
            </p:cNvPr>
            <p:cNvGrpSpPr/>
            <p:nvPr/>
          </p:nvGrpSpPr>
          <p:grpSpPr>
            <a:xfrm>
              <a:off x="484250" y="6101354"/>
              <a:ext cx="1469950" cy="234048"/>
              <a:chOff x="233949" y="6781056"/>
              <a:chExt cx="1469950" cy="23404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944641-118F-505E-409A-315188600310}"/>
                  </a:ext>
                </a:extLst>
              </p:cNvPr>
              <p:cNvSpPr txBox="1"/>
              <p:nvPr/>
            </p:nvSpPr>
            <p:spPr>
              <a:xfrm>
                <a:off x="511265" y="6861216"/>
                <a:ext cx="119263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BTP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정리 페이지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63" name="그림 62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1A97BA9-644E-D986-B3F5-3EF5EEDD0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233949" y="6781056"/>
                <a:ext cx="234000" cy="234000"/>
              </a:xfrm>
              <a:prstGeom prst="ellipse">
                <a:avLst/>
              </a:prstGeom>
            </p:spPr>
          </p:pic>
        </p:grpSp>
        <p:sp>
          <p:nvSpPr>
            <p:cNvPr id="55" name="직사각형 54">
              <a:hlinkClick r:id="rId4" tooltip="포트폴리오 사이트 열기"/>
              <a:extLst>
                <a:ext uri="{FF2B5EF4-FFF2-40B4-BE49-F238E27FC236}">
                  <a16:creationId xmlns:a16="http://schemas.microsoft.com/office/drawing/2014/main" id="{D131CEB5-D38C-9B29-4CEF-030ACE8B80EB}"/>
                </a:ext>
              </a:extLst>
            </p:cNvPr>
            <p:cNvSpPr/>
            <p:nvPr/>
          </p:nvSpPr>
          <p:spPr>
            <a:xfrm>
              <a:off x="484251" y="6101354"/>
              <a:ext cx="148933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7" name="그룹 356">
            <a:extLst>
              <a:ext uri="{FF2B5EF4-FFF2-40B4-BE49-F238E27FC236}">
                <a16:creationId xmlns:a16="http://schemas.microsoft.com/office/drawing/2014/main" id="{67CE8CC9-5EE1-8F7D-7876-48B767DDF54B}"/>
              </a:ext>
            </a:extLst>
          </p:cNvPr>
          <p:cNvGrpSpPr/>
          <p:nvPr/>
        </p:nvGrpSpPr>
        <p:grpSpPr>
          <a:xfrm>
            <a:off x="192088" y="1677159"/>
            <a:ext cx="2673032" cy="4739883"/>
            <a:chOff x="192088" y="1677159"/>
            <a:chExt cx="2673032" cy="47398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121D027-B861-668A-5238-04A0CFE890C5}"/>
                </a:ext>
              </a:extLst>
            </p:cNvPr>
            <p:cNvSpPr/>
            <p:nvPr/>
          </p:nvSpPr>
          <p:spPr>
            <a:xfrm>
              <a:off x="192088" y="1677160"/>
              <a:ext cx="2673032" cy="473988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9A33752-95E7-02ED-3B21-F869A93A30BB}"/>
                </a:ext>
              </a:extLst>
            </p:cNvPr>
            <p:cNvSpPr/>
            <p:nvPr/>
          </p:nvSpPr>
          <p:spPr>
            <a:xfrm>
              <a:off x="192088" y="1677159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5D0654-E8F9-1AD6-9CAE-A60CBF8EF982}"/>
                </a:ext>
              </a:extLst>
            </p:cNvPr>
            <p:cNvSpPr txBox="1"/>
            <p:nvPr/>
          </p:nvSpPr>
          <p:spPr>
            <a:xfrm>
              <a:off x="854543" y="1695087"/>
              <a:ext cx="1348125" cy="28725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200"/>
                </a:spcAft>
              </a:pPr>
              <a:r>
                <a:rPr lang="en-US" altLang="ko-KR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Baren:The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Prophet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( 2024.06.03 ~ 2024.06.17)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CFB0A8-B832-A52D-CEFA-A2CAA073851B}"/>
                </a:ext>
              </a:extLst>
            </p:cNvPr>
            <p:cNvSpPr txBox="1"/>
            <p:nvPr/>
          </p:nvSpPr>
          <p:spPr>
            <a:xfrm>
              <a:off x="1037284" y="2235455"/>
              <a:ext cx="982640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altLang="ko-KR" sz="9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Baren:The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Prophet</a:t>
              </a: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460500ED-9B81-34C2-DE47-24FCAB476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0319" y="2068854"/>
              <a:ext cx="2556571" cy="1080000"/>
            </a:xfrm>
            <a:prstGeom prst="rect">
              <a:avLst/>
            </a:prstGeom>
            <a:ln w="12700">
              <a:noFill/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E087688-4757-537C-7C1C-3D52E4AA09D7}"/>
                </a:ext>
              </a:extLst>
            </p:cNvPr>
            <p:cNvGrpSpPr/>
            <p:nvPr/>
          </p:nvGrpSpPr>
          <p:grpSpPr>
            <a:xfrm>
              <a:off x="250318" y="3203385"/>
              <a:ext cx="2556571" cy="170962"/>
              <a:chOff x="250318" y="3014424"/>
              <a:chExt cx="2556571" cy="170962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E5BA64C3-EC36-99B5-852A-A3847B196740}"/>
                  </a:ext>
                </a:extLst>
              </p:cNvPr>
              <p:cNvSpPr/>
              <p:nvPr/>
            </p:nvSpPr>
            <p:spPr>
              <a:xfrm>
                <a:off x="250318" y="3014424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B8EB3B1-004E-4E53-1B21-086864EF3DBB}"/>
                  </a:ext>
                </a:extLst>
              </p:cNvPr>
              <p:cNvSpPr txBox="1"/>
              <p:nvPr/>
            </p:nvSpPr>
            <p:spPr>
              <a:xfrm>
                <a:off x="250318" y="3030656"/>
                <a:ext cx="80848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프로젝트 목표</a:t>
                </a:r>
                <a:endPara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7976572-E248-BC40-745A-8780ACFD1A82}"/>
                </a:ext>
              </a:extLst>
            </p:cNvPr>
            <p:cNvSpPr txBox="1"/>
            <p:nvPr/>
          </p:nvSpPr>
          <p:spPr>
            <a:xfrm>
              <a:off x="250318" y="3374347"/>
              <a:ext cx="2556571" cy="355221"/>
            </a:xfrm>
            <a:prstGeom prst="rect">
              <a:avLst/>
            </a:prstGeom>
          </p:spPr>
          <p:txBody>
            <a:bodyPr wrap="square" lIns="72000" tIns="36000" rIns="72000" bIns="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기획부터 프로토타입 제작까지 게임 개발 전체 과정을 직접 경험한다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7D4C3F4-DC62-A7F1-1976-1C842B230ED9}"/>
                </a:ext>
              </a:extLst>
            </p:cNvPr>
            <p:cNvSpPr txBox="1"/>
            <p:nvPr/>
          </p:nvSpPr>
          <p:spPr>
            <a:xfrm>
              <a:off x="250318" y="4077069"/>
              <a:ext cx="2353777" cy="803036"/>
            </a:xfrm>
            <a:prstGeom prst="rect">
              <a:avLst/>
            </a:prstGeom>
          </p:spPr>
          <p:txBody>
            <a:bodyPr wrap="none" lIns="72000" tIns="36000" rIns="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명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Baren: The Prophet (BTP)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장르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액션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로그라이트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RPG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(3D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백뷰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중세 배경의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다크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판타지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무기에 따라 달라지는 클래스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어빌리티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893DE10-8F2F-A3FC-425A-662BDBC79BBB}"/>
                </a:ext>
              </a:extLst>
            </p:cNvPr>
            <p:cNvGrpSpPr/>
            <p:nvPr/>
          </p:nvGrpSpPr>
          <p:grpSpPr>
            <a:xfrm>
              <a:off x="250318" y="3906107"/>
              <a:ext cx="2556571" cy="170962"/>
              <a:chOff x="250318" y="3717146"/>
              <a:chExt cx="2556571" cy="1709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9D9F2D0-F79D-F250-3F3B-00846B42E6E8}"/>
                  </a:ext>
                </a:extLst>
              </p:cNvPr>
              <p:cNvSpPr/>
              <p:nvPr/>
            </p:nvSpPr>
            <p:spPr>
              <a:xfrm>
                <a:off x="250318" y="3717146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1DA7A36-2EB6-6700-1988-1C296F423201}"/>
                  </a:ext>
                </a:extLst>
              </p:cNvPr>
              <p:cNvSpPr txBox="1"/>
              <p:nvPr/>
            </p:nvSpPr>
            <p:spPr>
              <a:xfrm>
                <a:off x="250318" y="3733378"/>
                <a:ext cx="82451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2. </a:t>
                </a:r>
                <a:r>
                  <a:rPr lang="ko-KR" altLang="en-US" dirty="0"/>
                  <a:t>프로젝트 소개</a:t>
                </a:r>
                <a:endParaRPr lang="en-US" altLang="ko-KR" dirty="0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8D34DD7-D477-8B22-D346-F3F8F423C660}"/>
                </a:ext>
              </a:extLst>
            </p:cNvPr>
            <p:cNvSpPr txBox="1"/>
            <p:nvPr/>
          </p:nvSpPr>
          <p:spPr>
            <a:xfrm>
              <a:off x="250318" y="5271541"/>
              <a:ext cx="2089281" cy="859910"/>
            </a:xfrm>
            <a:prstGeom prst="rect">
              <a:avLst/>
            </a:prstGeom>
          </p:spPr>
          <p:txBody>
            <a:bodyPr wrap="none" lIns="72000" tIns="36000" rIns="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엔진 빌드 및 기능 구현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개발 제안서 작성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몬스터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AI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패턴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</a:t>
              </a:r>
              <a:b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        *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시간 상 문서는 작성하지 못했지만 </a:t>
              </a:r>
              <a:b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          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및 스킬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업무도 함께 진행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1C2E1A-157C-D923-9A0E-67E2A79B6A3E}"/>
                </a:ext>
              </a:extLst>
            </p:cNvPr>
            <p:cNvGrpSpPr/>
            <p:nvPr/>
          </p:nvGrpSpPr>
          <p:grpSpPr>
            <a:xfrm>
              <a:off x="250318" y="5100579"/>
              <a:ext cx="2556571" cy="170962"/>
              <a:chOff x="250318" y="4911618"/>
              <a:chExt cx="2556571" cy="17096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5600E1A-DD55-02C1-EEDA-ED8D94CD0A1B}"/>
                  </a:ext>
                </a:extLst>
              </p:cNvPr>
              <p:cNvSpPr/>
              <p:nvPr/>
            </p:nvSpPr>
            <p:spPr>
              <a:xfrm>
                <a:off x="250318" y="4911618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35829FF-D095-93F5-D5F2-8DD7A20AD1F1}"/>
                  </a:ext>
                </a:extLst>
              </p:cNvPr>
              <p:cNvSpPr txBox="1"/>
              <p:nvPr/>
            </p:nvSpPr>
            <p:spPr>
              <a:xfrm>
                <a:off x="250318" y="4927850"/>
                <a:ext cx="628946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3.</a:t>
                </a:r>
                <a:r>
                  <a:rPr lang="en-US" altLang="ko-KR" dirty="0"/>
                  <a:t> </a:t>
                </a:r>
                <a:r>
                  <a:rPr lang="ko-KR" altLang="en-US"/>
                  <a:t>맡은 업무</a:t>
                </a:r>
                <a:endParaRPr lang="en-US" altLang="ko-KR" dirty="0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51AA752-C450-B163-E72F-3E76927ABBBE}"/>
              </a:ext>
            </a:extLst>
          </p:cNvPr>
          <p:cNvGrpSpPr/>
          <p:nvPr/>
        </p:nvGrpSpPr>
        <p:grpSpPr>
          <a:xfrm>
            <a:off x="4212215" y="1394084"/>
            <a:ext cx="1481172" cy="234048"/>
            <a:chOff x="3742923" y="6637470"/>
            <a:chExt cx="1481172" cy="234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8695782-0459-08BA-6499-B7D7C44D8FCD}"/>
                </a:ext>
              </a:extLst>
            </p:cNvPr>
            <p:cNvGrpSpPr/>
            <p:nvPr/>
          </p:nvGrpSpPr>
          <p:grpSpPr>
            <a:xfrm>
              <a:off x="3742923" y="6637470"/>
              <a:ext cx="1481172" cy="234048"/>
              <a:chOff x="233949" y="6781056"/>
              <a:chExt cx="1481172" cy="2340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1A3F4C-DF5E-0C83-5645-D81CDF4FF038}"/>
                  </a:ext>
                </a:extLst>
              </p:cNvPr>
              <p:cNvSpPr txBox="1"/>
              <p:nvPr/>
            </p:nvSpPr>
            <p:spPr>
              <a:xfrm>
                <a:off x="511265" y="6861216"/>
                <a:ext cx="120385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NoA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정리 페이지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96" name="그림 95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A97E465-92A6-6093-841F-4A61CEEE7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233949" y="6781056"/>
                <a:ext cx="234000" cy="234000"/>
              </a:xfrm>
              <a:prstGeom prst="ellipse">
                <a:avLst/>
              </a:prstGeom>
            </p:spPr>
          </p:pic>
        </p:grpSp>
        <p:sp>
          <p:nvSpPr>
            <p:cNvPr id="92" name="직사각형 91">
              <a:hlinkClick r:id="rId6" tooltip="포트폴리오 사이트 열기"/>
              <a:extLst>
                <a:ext uri="{FF2B5EF4-FFF2-40B4-BE49-F238E27FC236}">
                  <a16:creationId xmlns:a16="http://schemas.microsoft.com/office/drawing/2014/main" id="{EF623BF2-1E2D-C821-22EC-F533DAF9AF0F}"/>
                </a:ext>
              </a:extLst>
            </p:cNvPr>
            <p:cNvSpPr/>
            <p:nvPr/>
          </p:nvSpPr>
          <p:spPr>
            <a:xfrm>
              <a:off x="3742923" y="6637470"/>
              <a:ext cx="148117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5A50DDFE-9459-3B05-6B87-E8E11C0B1473}"/>
              </a:ext>
            </a:extLst>
          </p:cNvPr>
          <p:cNvGrpSpPr/>
          <p:nvPr/>
        </p:nvGrpSpPr>
        <p:grpSpPr>
          <a:xfrm>
            <a:off x="3020355" y="1677160"/>
            <a:ext cx="2709131" cy="4739882"/>
            <a:chOff x="3020355" y="1677160"/>
            <a:chExt cx="2709131" cy="473988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73707F5-E07F-5711-20C7-8B49C4409E6D}"/>
                </a:ext>
              </a:extLst>
            </p:cNvPr>
            <p:cNvSpPr/>
            <p:nvPr/>
          </p:nvSpPr>
          <p:spPr>
            <a:xfrm>
              <a:off x="3020355" y="1677161"/>
              <a:ext cx="2673032" cy="47398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B473C54-B0BB-E34A-91C7-C0004E91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310" r="57" b="52849"/>
            <a:stretch>
              <a:fillRect/>
            </a:stretch>
          </p:blipFill>
          <p:spPr>
            <a:xfrm>
              <a:off x="3078586" y="2068855"/>
              <a:ext cx="2556571" cy="1080000"/>
            </a:xfrm>
            <a:prstGeom prst="rect">
              <a:avLst/>
            </a:prstGeom>
          </p:spPr>
        </p:pic>
        <p:pic>
          <p:nvPicPr>
            <p:cNvPr id="94" name="그림 93" descr="상징, 폰트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B3E6894-60E6-3251-2EBB-91D63FAA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7971" l="0" r="99654">
                          <a14:foregroundMark x1="4503" y1="32174" x2="7506" y2="61739"/>
                          <a14:foregroundMark x1="25404" y1="97681" x2="27945" y2="98551"/>
                          <a14:foregroundMark x1="23672" y1="96812" x2="25173" y2="97391"/>
                          <a14:foregroundMark x1="115" y1="87536" x2="18707" y2="94783"/>
                          <a14:foregroundMark x1="41339" y1="44058" x2="99769" y2="87536"/>
                          <a14:foregroundMark x1="3464" y1="25507" x2="19169" y2="83478"/>
                          <a14:foregroundMark x1="462" y1="44058" x2="56005" y2="64928"/>
                          <a14:foregroundMark x1="29561" y1="39710" x2="61663" y2="50725"/>
                          <a14:foregroundMark x1="36952" y1="36522" x2="82102" y2="62609"/>
                          <a14:foregroundMark x1="33949" y1="72464" x2="93764" y2="73333"/>
                          <a14:foregroundMark x1="83718" y1="24638" x2="91109" y2="80000"/>
                          <a14:backgroundMark x1="20901" y1="91884" x2="22286" y2="98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94500" y="2732793"/>
              <a:ext cx="536055" cy="215281"/>
            </a:xfrm>
            <a:prstGeom prst="rect">
              <a:avLst/>
            </a:prstGeom>
            <a:effectLst>
              <a:glow rad="25400">
                <a:schemeClr val="tx1">
                  <a:alpha val="80000"/>
                </a:schemeClr>
              </a:glow>
            </a:effectLst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88C1F9E-F040-F9B2-E5D9-D85D3A94C617}"/>
                </a:ext>
              </a:extLst>
            </p:cNvPr>
            <p:cNvSpPr/>
            <p:nvPr/>
          </p:nvSpPr>
          <p:spPr>
            <a:xfrm>
              <a:off x="3020355" y="1677160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9CCB47-3DA5-DE8A-30F4-76AC9C411D1D}"/>
                </a:ext>
              </a:extLst>
            </p:cNvPr>
            <p:cNvSpPr txBox="1"/>
            <p:nvPr/>
          </p:nvSpPr>
          <p:spPr>
            <a:xfrm>
              <a:off x="3584223" y="1687394"/>
              <a:ext cx="1545295" cy="30264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200"/>
                </a:spcAft>
              </a:pPr>
              <a:r>
                <a:rPr lang="en-US" altLang="ko-KR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NoA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( 2024.04.02 ~ 2024.04.16)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BC8B36-5493-D668-051D-59EF975A3C09}"/>
                </a:ext>
              </a:extLst>
            </p:cNvPr>
            <p:cNvSpPr txBox="1"/>
            <p:nvPr/>
          </p:nvSpPr>
          <p:spPr>
            <a:xfrm>
              <a:off x="3078586" y="3374348"/>
              <a:ext cx="2556323" cy="355221"/>
            </a:xfrm>
            <a:prstGeom prst="rect">
              <a:avLst/>
            </a:prstGeom>
          </p:spPr>
          <p:txBody>
            <a:bodyPr wrap="square" lIns="72000" tIns="36000" rIns="0" bIns="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팀원들이 파트를 하나씩 분담하여 기획 발표를 진행한 후 여러 파트의 기획 업무를 경험한다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5B6224-C229-C5CC-A3E6-AB2A06F343AF}"/>
                </a:ext>
              </a:extLst>
            </p:cNvPr>
            <p:cNvSpPr txBox="1"/>
            <p:nvPr/>
          </p:nvSpPr>
          <p:spPr>
            <a:xfrm>
              <a:off x="3078586" y="4077070"/>
              <a:ext cx="2650900" cy="803036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명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NoA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장르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수집형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RPG,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핵 앤 슬래시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(3D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이소메트릭뷰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미소녀 캐릭터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컨셉의 차원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태그 시스템을 활용한 전략적 전투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292563-6F9A-56B6-D68E-060E64B0A521}"/>
                </a:ext>
              </a:extLst>
            </p:cNvPr>
            <p:cNvSpPr txBox="1"/>
            <p:nvPr/>
          </p:nvSpPr>
          <p:spPr>
            <a:xfrm>
              <a:off x="3078586" y="5271542"/>
              <a:ext cx="2339918" cy="1007708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시스템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태그 시스템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데이터 테이블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디자인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챕터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2-1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UX/UI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씬 플로우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HUD Wireframe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기타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네이밍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&amp;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넘버링 규칙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소환 및 합성 확률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6C3EEF1-961B-9856-383A-2CD343C9736C}"/>
                </a:ext>
              </a:extLst>
            </p:cNvPr>
            <p:cNvGrpSpPr/>
            <p:nvPr/>
          </p:nvGrpSpPr>
          <p:grpSpPr>
            <a:xfrm>
              <a:off x="3078586" y="3203386"/>
              <a:ext cx="2556571" cy="170962"/>
              <a:chOff x="250318" y="3014424"/>
              <a:chExt cx="2556571" cy="170962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2980FC2-46C6-3054-34C9-85D40B182702}"/>
                  </a:ext>
                </a:extLst>
              </p:cNvPr>
              <p:cNvSpPr/>
              <p:nvPr/>
            </p:nvSpPr>
            <p:spPr>
              <a:xfrm>
                <a:off x="250318" y="3014424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A2652B-A5EC-DBE2-729C-BCAAC601ABD4}"/>
                  </a:ext>
                </a:extLst>
              </p:cNvPr>
              <p:cNvSpPr txBox="1"/>
              <p:nvPr/>
            </p:nvSpPr>
            <p:spPr>
              <a:xfrm>
                <a:off x="250318" y="3030656"/>
                <a:ext cx="80848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프로젝트 목표</a:t>
                </a:r>
                <a:endPara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0E5E124-CE3E-B83C-35D3-AC340B602D0C}"/>
                </a:ext>
              </a:extLst>
            </p:cNvPr>
            <p:cNvGrpSpPr/>
            <p:nvPr/>
          </p:nvGrpSpPr>
          <p:grpSpPr>
            <a:xfrm>
              <a:off x="3078586" y="3906108"/>
              <a:ext cx="2556571" cy="170962"/>
              <a:chOff x="250318" y="3717146"/>
              <a:chExt cx="2556571" cy="17096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06B8C84-910D-EE73-E6FF-DAFB06D0D138}"/>
                  </a:ext>
                </a:extLst>
              </p:cNvPr>
              <p:cNvSpPr/>
              <p:nvPr/>
            </p:nvSpPr>
            <p:spPr>
              <a:xfrm>
                <a:off x="250318" y="3717146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414839-314C-8F52-D1C0-97EDF2924271}"/>
                  </a:ext>
                </a:extLst>
              </p:cNvPr>
              <p:cNvSpPr txBox="1"/>
              <p:nvPr/>
            </p:nvSpPr>
            <p:spPr>
              <a:xfrm>
                <a:off x="250318" y="3733378"/>
                <a:ext cx="82451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2. </a:t>
                </a:r>
                <a:r>
                  <a:rPr lang="ko-KR" altLang="en-US" dirty="0"/>
                  <a:t>프로젝트 소개</a:t>
                </a:r>
                <a:endParaRPr lang="en-US" altLang="ko-KR" dirty="0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F716D74-AD68-A0B9-6556-8982E07AC13A}"/>
                </a:ext>
              </a:extLst>
            </p:cNvPr>
            <p:cNvGrpSpPr/>
            <p:nvPr/>
          </p:nvGrpSpPr>
          <p:grpSpPr>
            <a:xfrm>
              <a:off x="3078586" y="5100580"/>
              <a:ext cx="2556571" cy="170962"/>
              <a:chOff x="250318" y="4911618"/>
              <a:chExt cx="2556571" cy="170962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D289162-82BC-35D0-CF70-318290A0087D}"/>
                  </a:ext>
                </a:extLst>
              </p:cNvPr>
              <p:cNvSpPr/>
              <p:nvPr/>
            </p:nvSpPr>
            <p:spPr>
              <a:xfrm>
                <a:off x="250318" y="4911618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37410DE-1BC6-5B06-AE0F-C150D3D7991E}"/>
                  </a:ext>
                </a:extLst>
              </p:cNvPr>
              <p:cNvSpPr txBox="1"/>
              <p:nvPr/>
            </p:nvSpPr>
            <p:spPr>
              <a:xfrm>
                <a:off x="250318" y="4927850"/>
                <a:ext cx="628946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3.</a:t>
                </a:r>
                <a:r>
                  <a:rPr lang="en-US" altLang="ko-KR" dirty="0"/>
                  <a:t> </a:t>
                </a:r>
                <a:r>
                  <a:rPr lang="ko-KR" altLang="en-US"/>
                  <a:t>맡은 업무</a:t>
                </a:r>
                <a:endParaRPr lang="en-US" altLang="ko-KR" dirty="0"/>
              </a:p>
            </p:txBody>
          </p:sp>
        </p:grp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9CD9A2C1-0D07-656D-C131-4F7C805240C2}"/>
              </a:ext>
            </a:extLst>
          </p:cNvPr>
          <p:cNvGrpSpPr/>
          <p:nvPr/>
        </p:nvGrpSpPr>
        <p:grpSpPr>
          <a:xfrm>
            <a:off x="5827603" y="1677160"/>
            <a:ext cx="2673033" cy="4739882"/>
            <a:chOff x="5827603" y="1677160"/>
            <a:chExt cx="2673033" cy="473988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10B94F1-59E9-3009-837C-51E4749E941F}"/>
                </a:ext>
              </a:extLst>
            </p:cNvPr>
            <p:cNvSpPr/>
            <p:nvPr/>
          </p:nvSpPr>
          <p:spPr>
            <a:xfrm>
              <a:off x="5827603" y="1677161"/>
              <a:ext cx="2673032" cy="47398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8" name="그림 9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3D7B719-6F29-FABE-4F8A-53248101DBA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85426" y="2068855"/>
              <a:ext cx="2557389" cy="1080000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473DC21-08E1-DF2E-6EE1-4FB43F722749}"/>
                </a:ext>
              </a:extLst>
            </p:cNvPr>
            <p:cNvSpPr/>
            <p:nvPr/>
          </p:nvSpPr>
          <p:spPr>
            <a:xfrm>
              <a:off x="5827604" y="1677160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9AEB93C-A2F9-0892-6227-7060AE1B3C36}"/>
                </a:ext>
              </a:extLst>
            </p:cNvPr>
            <p:cNvSpPr txBox="1"/>
            <p:nvPr/>
          </p:nvSpPr>
          <p:spPr>
            <a:xfrm>
              <a:off x="6396281" y="1687394"/>
              <a:ext cx="1535677" cy="30264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2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Esteria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( 2024.03.11 ~ 2024.03.25)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87186B-EC63-B193-3911-091C7FECD3FC}"/>
                </a:ext>
              </a:extLst>
            </p:cNvPr>
            <p:cNvSpPr txBox="1"/>
            <p:nvPr/>
          </p:nvSpPr>
          <p:spPr>
            <a:xfrm>
              <a:off x="5885426" y="3374348"/>
              <a:ext cx="2556571" cy="189022"/>
            </a:xfrm>
            <a:prstGeom prst="rect">
              <a:avLst/>
            </a:prstGeom>
          </p:spPr>
          <p:txBody>
            <a:bodyPr wrap="square" lIns="72000" tIns="36000" rIns="72000" bIns="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초기의 설정 및 컨셉 기획 과정을 경험한다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91898C-489C-CC79-1CB8-BF7C4CE94F40}"/>
                </a:ext>
              </a:extLst>
            </p:cNvPr>
            <p:cNvSpPr txBox="1"/>
            <p:nvPr/>
          </p:nvSpPr>
          <p:spPr>
            <a:xfrm>
              <a:off x="5886684" y="4077069"/>
              <a:ext cx="2195648" cy="803036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명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Esteria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장르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어드벤처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RPG,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오픈월드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(3D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백뷰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카툰풍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디자인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어두운 분위기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몬스터 정화 시 더 많은 보상 획득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B175C89-9B2D-8324-F4F8-0B32B1117E5C}"/>
                </a:ext>
              </a:extLst>
            </p:cNvPr>
            <p:cNvSpPr txBox="1"/>
            <p:nvPr/>
          </p:nvSpPr>
          <p:spPr>
            <a:xfrm>
              <a:off x="5885426" y="5271542"/>
              <a:ext cx="1873443" cy="803036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팀장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문서 취합 후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GDD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세계관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세력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인물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갈등 구조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 및 설정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아이템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기타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흐름 예시도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81CB414-2C55-92A8-4577-009697CBD8EC}"/>
                </a:ext>
              </a:extLst>
            </p:cNvPr>
            <p:cNvGrpSpPr/>
            <p:nvPr/>
          </p:nvGrpSpPr>
          <p:grpSpPr>
            <a:xfrm>
              <a:off x="5885426" y="3203386"/>
              <a:ext cx="2556571" cy="170962"/>
              <a:chOff x="250318" y="3014424"/>
              <a:chExt cx="2556571" cy="170962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015E810-5ED4-7A89-2551-7B78C95E1C2F}"/>
                  </a:ext>
                </a:extLst>
              </p:cNvPr>
              <p:cNvSpPr/>
              <p:nvPr/>
            </p:nvSpPr>
            <p:spPr>
              <a:xfrm>
                <a:off x="250318" y="3014424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53B7FB4-B7A7-4220-BC19-600C4AAB052B}"/>
                  </a:ext>
                </a:extLst>
              </p:cNvPr>
              <p:cNvSpPr txBox="1"/>
              <p:nvPr/>
            </p:nvSpPr>
            <p:spPr>
              <a:xfrm>
                <a:off x="250318" y="3030656"/>
                <a:ext cx="80848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프로젝트 목표</a:t>
                </a:r>
                <a:endPara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EA37058-FDBB-CE7D-3F1B-75FA7115B243}"/>
                </a:ext>
              </a:extLst>
            </p:cNvPr>
            <p:cNvGrpSpPr/>
            <p:nvPr/>
          </p:nvGrpSpPr>
          <p:grpSpPr>
            <a:xfrm>
              <a:off x="5885426" y="3906108"/>
              <a:ext cx="2556571" cy="170962"/>
              <a:chOff x="250318" y="3717146"/>
              <a:chExt cx="2556571" cy="170962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FAA8EC6-40BB-8F95-BA6E-13776C6F4DB1}"/>
                  </a:ext>
                </a:extLst>
              </p:cNvPr>
              <p:cNvSpPr/>
              <p:nvPr/>
            </p:nvSpPr>
            <p:spPr>
              <a:xfrm>
                <a:off x="250318" y="3717146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68590D-2018-FA99-C53D-EEA8F47DB70F}"/>
                  </a:ext>
                </a:extLst>
              </p:cNvPr>
              <p:cNvSpPr txBox="1"/>
              <p:nvPr/>
            </p:nvSpPr>
            <p:spPr>
              <a:xfrm>
                <a:off x="250318" y="3733378"/>
                <a:ext cx="82451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2. </a:t>
                </a:r>
                <a:r>
                  <a:rPr lang="ko-KR" altLang="en-US" dirty="0"/>
                  <a:t>프로젝트 소개</a:t>
                </a:r>
                <a:endParaRPr lang="en-US" altLang="ko-KR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2387D59-085A-BE98-195B-5B3A095130C9}"/>
                </a:ext>
              </a:extLst>
            </p:cNvPr>
            <p:cNvGrpSpPr/>
            <p:nvPr/>
          </p:nvGrpSpPr>
          <p:grpSpPr>
            <a:xfrm>
              <a:off x="5885426" y="5100580"/>
              <a:ext cx="2556571" cy="170962"/>
              <a:chOff x="250318" y="4911618"/>
              <a:chExt cx="2556571" cy="17096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105965-AA1E-9C63-0411-6AEEB1AAFEBC}"/>
                  </a:ext>
                </a:extLst>
              </p:cNvPr>
              <p:cNvSpPr/>
              <p:nvPr/>
            </p:nvSpPr>
            <p:spPr>
              <a:xfrm>
                <a:off x="250318" y="4911618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5F9A8EB-8839-9AE3-1E09-D043C4367A29}"/>
                  </a:ext>
                </a:extLst>
              </p:cNvPr>
              <p:cNvSpPr txBox="1"/>
              <p:nvPr/>
            </p:nvSpPr>
            <p:spPr>
              <a:xfrm>
                <a:off x="250318" y="4927850"/>
                <a:ext cx="628946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3. </a:t>
                </a:r>
                <a:r>
                  <a:rPr lang="ko-KR" altLang="en-US" dirty="0"/>
                  <a:t>맡은 업무</a:t>
                </a:r>
                <a:endParaRPr lang="en-US" altLang="ko-KR" dirty="0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9ED1799-2312-E04D-39FF-8FFB9E849DD3}"/>
              </a:ext>
            </a:extLst>
          </p:cNvPr>
          <p:cNvGrpSpPr/>
          <p:nvPr/>
        </p:nvGrpSpPr>
        <p:grpSpPr>
          <a:xfrm>
            <a:off x="6875194" y="1394084"/>
            <a:ext cx="1625442" cy="234048"/>
            <a:chOff x="6393905" y="6549388"/>
            <a:chExt cx="1625442" cy="234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12D9D1FF-5461-5752-0E11-687B981CE334}"/>
                </a:ext>
              </a:extLst>
            </p:cNvPr>
            <p:cNvGrpSpPr/>
            <p:nvPr/>
          </p:nvGrpSpPr>
          <p:grpSpPr>
            <a:xfrm>
              <a:off x="6393905" y="6549388"/>
              <a:ext cx="1625442" cy="234048"/>
              <a:chOff x="233949" y="6781056"/>
              <a:chExt cx="1625442" cy="234048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66215E-4DEE-FAC0-B431-5584573A0076}"/>
                  </a:ext>
                </a:extLst>
              </p:cNvPr>
              <p:cNvSpPr txBox="1"/>
              <p:nvPr/>
            </p:nvSpPr>
            <p:spPr>
              <a:xfrm>
                <a:off x="511265" y="6861216"/>
                <a:ext cx="13481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Esteria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정리 페이지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5" name="그림 12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BD1FB57-DFDC-5AA1-8594-F35AB06A6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233949" y="6781056"/>
                <a:ext cx="234000" cy="234000"/>
              </a:xfrm>
              <a:prstGeom prst="ellipse">
                <a:avLst/>
              </a:prstGeom>
            </p:spPr>
          </p:pic>
        </p:grpSp>
        <p:sp>
          <p:nvSpPr>
            <p:cNvPr id="121" name="직사각형 120">
              <a:hlinkClick r:id="rId11" tooltip="포트폴리오 사이트 열기"/>
              <a:extLst>
                <a:ext uri="{FF2B5EF4-FFF2-40B4-BE49-F238E27FC236}">
                  <a16:creationId xmlns:a16="http://schemas.microsoft.com/office/drawing/2014/main" id="{135ABF0E-A363-E33E-D84C-84976150446F}"/>
                </a:ext>
              </a:extLst>
            </p:cNvPr>
            <p:cNvSpPr/>
            <p:nvPr/>
          </p:nvSpPr>
          <p:spPr>
            <a:xfrm>
              <a:off x="6393905" y="6549388"/>
              <a:ext cx="162544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C40E19C4-91F2-C0D3-594D-54CD75BB9DE5}"/>
              </a:ext>
            </a:extLst>
          </p:cNvPr>
          <p:cNvGrpSpPr/>
          <p:nvPr/>
        </p:nvGrpSpPr>
        <p:grpSpPr>
          <a:xfrm>
            <a:off x="9326881" y="1677160"/>
            <a:ext cx="2673032" cy="2530909"/>
            <a:chOff x="9326881" y="1488198"/>
            <a:chExt cx="2673032" cy="253090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096D433-64C4-F4EC-8458-8BA204D50800}"/>
                </a:ext>
              </a:extLst>
            </p:cNvPr>
            <p:cNvSpPr/>
            <p:nvPr/>
          </p:nvSpPr>
          <p:spPr>
            <a:xfrm>
              <a:off x="9326881" y="1506126"/>
              <a:ext cx="2673032" cy="25129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777DA2F-E6EC-F445-676A-1F86236811EC}"/>
                </a:ext>
              </a:extLst>
            </p:cNvPr>
            <p:cNvSpPr/>
            <p:nvPr/>
          </p:nvSpPr>
          <p:spPr>
            <a:xfrm>
              <a:off x="9326881" y="1488198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01701E4-4720-BB73-BEA4-38D43E0CEE39}"/>
                </a:ext>
              </a:extLst>
            </p:cNvPr>
            <p:cNvSpPr txBox="1"/>
            <p:nvPr/>
          </p:nvSpPr>
          <p:spPr>
            <a:xfrm>
              <a:off x="10009372" y="1572811"/>
              <a:ext cx="130805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 때 진행한 프로젝트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134" name="그림 133" descr="스크린샷, 텍스트, 멀티미디어 소프트웨어, 야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B3740D-3C9F-92B6-451C-3E5E4DDE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917" y="1879894"/>
              <a:ext cx="2370961" cy="10800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932A47B-AFCE-CEA5-93F4-5B69FEF03F42}"/>
                </a:ext>
              </a:extLst>
            </p:cNvPr>
            <p:cNvSpPr txBox="1"/>
            <p:nvPr/>
          </p:nvSpPr>
          <p:spPr>
            <a:xfrm>
              <a:off x="9326881" y="3101328"/>
              <a:ext cx="1895885" cy="357342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 marL="0">
                <a:lnSpc>
                  <a:spcPct val="120000"/>
                </a:lnSpc>
                <a:spcAft>
                  <a:spcPts val="300"/>
                </a:spcAft>
              </a:pP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프로젝트 참여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0">
                <a:lnSpc>
                  <a:spcPct val="120000"/>
                </a:lnSpc>
                <a:spcAft>
                  <a:spcPts val="300"/>
                </a:spcAft>
              </a:pP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개발 도구를 활용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F75264AA-CEC2-9EFB-31C9-628A5018DA64}"/>
                </a:ext>
              </a:extLst>
            </p:cNvPr>
            <p:cNvGrpSpPr/>
            <p:nvPr/>
          </p:nvGrpSpPr>
          <p:grpSpPr>
            <a:xfrm>
              <a:off x="9652858" y="3567433"/>
              <a:ext cx="2136753" cy="339511"/>
              <a:chOff x="9652858" y="3518426"/>
              <a:chExt cx="2136753" cy="339511"/>
            </a:xfrm>
          </p:grpSpPr>
          <p:grpSp>
            <p:nvGrpSpPr>
              <p:cNvPr id="300" name="그룹 299">
                <a:extLst>
                  <a:ext uri="{FF2B5EF4-FFF2-40B4-BE49-F238E27FC236}">
                    <a16:creationId xmlns:a16="http://schemas.microsoft.com/office/drawing/2014/main" id="{AF79AA6C-4C88-1F69-410E-782AAECF5BC0}"/>
                  </a:ext>
                </a:extLst>
              </p:cNvPr>
              <p:cNvGrpSpPr/>
              <p:nvPr/>
            </p:nvGrpSpPr>
            <p:grpSpPr>
              <a:xfrm>
                <a:off x="9652858" y="3518426"/>
                <a:ext cx="224737" cy="337814"/>
                <a:chOff x="9699317" y="4261924"/>
                <a:chExt cx="224737" cy="337814"/>
              </a:xfrm>
            </p:grpSpPr>
            <p:pic>
              <p:nvPicPr>
                <p:cNvPr id="263" name="그림 262">
                  <a:extLst>
                    <a:ext uri="{FF2B5EF4-FFF2-40B4-BE49-F238E27FC236}">
                      <a16:creationId xmlns:a16="http://schemas.microsoft.com/office/drawing/2014/main" id="{830CB772-136C-9343-1D94-649088AB1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9317" y="4261924"/>
                  <a:ext cx="224737" cy="223268"/>
                </a:xfrm>
                <a:prstGeom prst="rect">
                  <a:avLst/>
                </a:prstGeom>
              </p:spPr>
            </p:pic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A502AC0E-B281-BA16-2636-0FDB3D0DB577}"/>
                    </a:ext>
                  </a:extLst>
                </p:cNvPr>
                <p:cNvSpPr txBox="1"/>
                <p:nvPr/>
              </p:nvSpPr>
              <p:spPr>
                <a:xfrm>
                  <a:off x="9737947" y="4489229"/>
                  <a:ext cx="147476" cy="110509"/>
                </a:xfrm>
                <a:prstGeom prst="rect">
                  <a:avLst/>
                </a:prstGeom>
                <a:noFill/>
              </p:spPr>
              <p:txBody>
                <a:bodyPr wrap="none" lIns="0" tIns="18000" rIns="0" bIns="0" rtlCol="0" anchor="b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UE4</a:t>
                  </a:r>
                  <a:endParaRPr lang="ko-KR" altLang="en-US" sz="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086BCDA4-645B-FA97-5037-15722F62E9AE}"/>
                  </a:ext>
                </a:extLst>
              </p:cNvPr>
              <p:cNvGrpSpPr/>
              <p:nvPr/>
            </p:nvGrpSpPr>
            <p:grpSpPr>
              <a:xfrm>
                <a:off x="10085259" y="3518426"/>
                <a:ext cx="199146" cy="339283"/>
                <a:chOff x="10009372" y="4233932"/>
                <a:chExt cx="199146" cy="339283"/>
              </a:xfrm>
            </p:grpSpPr>
            <p:grpSp>
              <p:nvGrpSpPr>
                <p:cNvPr id="257" name="그래픽 165">
                  <a:extLst>
                    <a:ext uri="{FF2B5EF4-FFF2-40B4-BE49-F238E27FC236}">
                      <a16:creationId xmlns:a16="http://schemas.microsoft.com/office/drawing/2014/main" id="{D90C2922-4AFA-4FA3-9229-7561D17C568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009372" y="4233932"/>
                  <a:ext cx="199146" cy="224737"/>
                  <a:chOff x="5686425" y="2967037"/>
                  <a:chExt cx="815339" cy="920114"/>
                </a:xfrm>
              </p:grpSpPr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E296753-92BD-D897-C1F4-E1FCEA731CB7}"/>
                      </a:ext>
                    </a:extLst>
                  </p:cNvPr>
                  <p:cNvSpPr/>
                  <p:nvPr/>
                </p:nvSpPr>
                <p:spPr>
                  <a:xfrm>
                    <a:off x="5686425" y="2967037"/>
                    <a:ext cx="815339" cy="920114"/>
                  </a:xfrm>
                  <a:custGeom>
                    <a:avLst/>
                    <a:gdLst>
                      <a:gd name="connsiteX0" fmla="*/ 815340 w 815339"/>
                      <a:gd name="connsiteY0" fmla="*/ 643890 h 920114"/>
                      <a:gd name="connsiteX1" fmla="*/ 815340 w 815339"/>
                      <a:gd name="connsiteY1" fmla="*/ 214313 h 920114"/>
                      <a:gd name="connsiteX2" fmla="*/ 442913 w 815339"/>
                      <a:gd name="connsiteY2" fmla="*/ 0 h 920114"/>
                      <a:gd name="connsiteX3" fmla="*/ 442913 w 815339"/>
                      <a:gd name="connsiteY3" fmla="*/ 164783 h 920114"/>
                      <a:gd name="connsiteX4" fmla="*/ 588645 w 815339"/>
                      <a:gd name="connsiteY4" fmla="*/ 248603 h 920114"/>
                      <a:gd name="connsiteX5" fmla="*/ 588645 w 815339"/>
                      <a:gd name="connsiteY5" fmla="*/ 262890 h 920114"/>
                      <a:gd name="connsiteX6" fmla="*/ 415290 w 815339"/>
                      <a:gd name="connsiteY6" fmla="*/ 362903 h 920114"/>
                      <a:gd name="connsiteX7" fmla="*/ 399098 w 815339"/>
                      <a:gd name="connsiteY7" fmla="*/ 362903 h 920114"/>
                      <a:gd name="connsiteX8" fmla="*/ 225743 w 815339"/>
                      <a:gd name="connsiteY8" fmla="*/ 262890 h 920114"/>
                      <a:gd name="connsiteX9" fmla="*/ 225743 w 815339"/>
                      <a:gd name="connsiteY9" fmla="*/ 248603 h 920114"/>
                      <a:gd name="connsiteX10" fmla="*/ 371475 w 815339"/>
                      <a:gd name="connsiteY10" fmla="*/ 164783 h 920114"/>
                      <a:gd name="connsiteX11" fmla="*/ 371475 w 815339"/>
                      <a:gd name="connsiteY11" fmla="*/ 0 h 920114"/>
                      <a:gd name="connsiteX12" fmla="*/ 0 w 815339"/>
                      <a:gd name="connsiteY12" fmla="*/ 214313 h 920114"/>
                      <a:gd name="connsiteX13" fmla="*/ 0 w 815339"/>
                      <a:gd name="connsiteY13" fmla="*/ 643890 h 920114"/>
                      <a:gd name="connsiteX14" fmla="*/ 0 w 815339"/>
                      <a:gd name="connsiteY14" fmla="*/ 641985 h 920114"/>
                      <a:gd name="connsiteX15" fmla="*/ 0 w 815339"/>
                      <a:gd name="connsiteY15" fmla="*/ 643890 h 920114"/>
                      <a:gd name="connsiteX16" fmla="*/ 142875 w 815339"/>
                      <a:gd name="connsiteY16" fmla="*/ 561975 h 920114"/>
                      <a:gd name="connsiteX17" fmla="*/ 142875 w 815339"/>
                      <a:gd name="connsiteY17" fmla="*/ 393383 h 920114"/>
                      <a:gd name="connsiteX18" fmla="*/ 155258 w 815339"/>
                      <a:gd name="connsiteY18" fmla="*/ 386715 h 920114"/>
                      <a:gd name="connsiteX19" fmla="*/ 328613 w 815339"/>
                      <a:gd name="connsiteY19" fmla="*/ 486728 h 920114"/>
                      <a:gd name="connsiteX20" fmla="*/ 337185 w 815339"/>
                      <a:gd name="connsiteY20" fmla="*/ 501015 h 920114"/>
                      <a:gd name="connsiteX21" fmla="*/ 337185 w 815339"/>
                      <a:gd name="connsiteY21" fmla="*/ 701040 h 920114"/>
                      <a:gd name="connsiteX22" fmla="*/ 324803 w 815339"/>
                      <a:gd name="connsiteY22" fmla="*/ 707708 h 920114"/>
                      <a:gd name="connsiteX23" fmla="*/ 179070 w 815339"/>
                      <a:gd name="connsiteY23" fmla="*/ 623888 h 920114"/>
                      <a:gd name="connsiteX24" fmla="*/ 36195 w 815339"/>
                      <a:gd name="connsiteY24" fmla="*/ 705803 h 920114"/>
                      <a:gd name="connsiteX25" fmla="*/ 407670 w 815339"/>
                      <a:gd name="connsiteY25" fmla="*/ 920115 h 920114"/>
                      <a:gd name="connsiteX26" fmla="*/ 779145 w 815339"/>
                      <a:gd name="connsiteY26" fmla="*/ 705803 h 920114"/>
                      <a:gd name="connsiteX27" fmla="*/ 636270 w 815339"/>
                      <a:gd name="connsiteY27" fmla="*/ 623888 h 920114"/>
                      <a:gd name="connsiteX28" fmla="*/ 490538 w 815339"/>
                      <a:gd name="connsiteY28" fmla="*/ 707708 h 920114"/>
                      <a:gd name="connsiteX29" fmla="*/ 478155 w 815339"/>
                      <a:gd name="connsiteY29" fmla="*/ 701040 h 920114"/>
                      <a:gd name="connsiteX30" fmla="*/ 478155 w 815339"/>
                      <a:gd name="connsiteY30" fmla="*/ 501015 h 920114"/>
                      <a:gd name="connsiteX31" fmla="*/ 486728 w 815339"/>
                      <a:gd name="connsiteY31" fmla="*/ 486728 h 920114"/>
                      <a:gd name="connsiteX32" fmla="*/ 660083 w 815339"/>
                      <a:gd name="connsiteY32" fmla="*/ 386715 h 920114"/>
                      <a:gd name="connsiteX33" fmla="*/ 672465 w 815339"/>
                      <a:gd name="connsiteY33" fmla="*/ 393383 h 920114"/>
                      <a:gd name="connsiteX34" fmla="*/ 672465 w 815339"/>
                      <a:gd name="connsiteY34" fmla="*/ 561975 h 920114"/>
                      <a:gd name="connsiteX35" fmla="*/ 815340 w 815339"/>
                      <a:gd name="connsiteY35" fmla="*/ 643890 h 920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815339" h="920114">
                        <a:moveTo>
                          <a:pt x="815340" y="643890"/>
                        </a:moveTo>
                        <a:lnTo>
                          <a:pt x="815340" y="214313"/>
                        </a:lnTo>
                        <a:lnTo>
                          <a:pt x="442913" y="0"/>
                        </a:lnTo>
                        <a:lnTo>
                          <a:pt x="442913" y="164783"/>
                        </a:lnTo>
                        <a:lnTo>
                          <a:pt x="588645" y="248603"/>
                        </a:lnTo>
                        <a:cubicBezTo>
                          <a:pt x="594360" y="251460"/>
                          <a:pt x="594360" y="260033"/>
                          <a:pt x="588645" y="262890"/>
                        </a:cubicBezTo>
                        <a:lnTo>
                          <a:pt x="415290" y="362903"/>
                        </a:lnTo>
                        <a:cubicBezTo>
                          <a:pt x="410528" y="365760"/>
                          <a:pt x="403860" y="365760"/>
                          <a:pt x="399098" y="362903"/>
                        </a:cubicBezTo>
                        <a:lnTo>
                          <a:pt x="225743" y="262890"/>
                        </a:lnTo>
                        <a:cubicBezTo>
                          <a:pt x="220028" y="260033"/>
                          <a:pt x="220028" y="251460"/>
                          <a:pt x="225743" y="248603"/>
                        </a:cubicBezTo>
                        <a:lnTo>
                          <a:pt x="371475" y="164783"/>
                        </a:lnTo>
                        <a:lnTo>
                          <a:pt x="371475" y="0"/>
                        </a:lnTo>
                        <a:lnTo>
                          <a:pt x="0" y="214313"/>
                        </a:lnTo>
                        <a:lnTo>
                          <a:pt x="0" y="643890"/>
                        </a:lnTo>
                        <a:lnTo>
                          <a:pt x="0" y="641985"/>
                        </a:lnTo>
                        <a:lnTo>
                          <a:pt x="0" y="643890"/>
                        </a:lnTo>
                        <a:lnTo>
                          <a:pt x="142875" y="561975"/>
                        </a:lnTo>
                        <a:lnTo>
                          <a:pt x="142875" y="393383"/>
                        </a:lnTo>
                        <a:cubicBezTo>
                          <a:pt x="142875" y="387668"/>
                          <a:pt x="149543" y="382905"/>
                          <a:pt x="155258" y="386715"/>
                        </a:cubicBezTo>
                        <a:lnTo>
                          <a:pt x="328613" y="486728"/>
                        </a:lnTo>
                        <a:cubicBezTo>
                          <a:pt x="333375" y="489585"/>
                          <a:pt x="337185" y="495300"/>
                          <a:pt x="337185" y="501015"/>
                        </a:cubicBezTo>
                        <a:lnTo>
                          <a:pt x="337185" y="701040"/>
                        </a:lnTo>
                        <a:cubicBezTo>
                          <a:pt x="337185" y="706755"/>
                          <a:pt x="330518" y="711518"/>
                          <a:pt x="324803" y="707708"/>
                        </a:cubicBezTo>
                        <a:lnTo>
                          <a:pt x="179070" y="623888"/>
                        </a:lnTo>
                        <a:lnTo>
                          <a:pt x="36195" y="705803"/>
                        </a:lnTo>
                        <a:lnTo>
                          <a:pt x="407670" y="920115"/>
                        </a:lnTo>
                        <a:lnTo>
                          <a:pt x="779145" y="705803"/>
                        </a:lnTo>
                        <a:lnTo>
                          <a:pt x="636270" y="623888"/>
                        </a:lnTo>
                        <a:lnTo>
                          <a:pt x="490538" y="707708"/>
                        </a:lnTo>
                        <a:cubicBezTo>
                          <a:pt x="485775" y="710565"/>
                          <a:pt x="478155" y="706755"/>
                          <a:pt x="478155" y="701040"/>
                        </a:cubicBezTo>
                        <a:lnTo>
                          <a:pt x="478155" y="501015"/>
                        </a:lnTo>
                        <a:cubicBezTo>
                          <a:pt x="478155" y="495300"/>
                          <a:pt x="481013" y="489585"/>
                          <a:pt x="486728" y="486728"/>
                        </a:cubicBezTo>
                        <a:lnTo>
                          <a:pt x="660083" y="386715"/>
                        </a:lnTo>
                        <a:cubicBezTo>
                          <a:pt x="664845" y="383858"/>
                          <a:pt x="672465" y="387668"/>
                          <a:pt x="672465" y="393383"/>
                        </a:cubicBezTo>
                        <a:lnTo>
                          <a:pt x="672465" y="561975"/>
                        </a:lnTo>
                        <a:lnTo>
                          <a:pt x="815340" y="643890"/>
                        </a:lnTo>
                        <a:close/>
                      </a:path>
                    </a:pathLst>
                  </a:custGeom>
                  <a:solidFill>
                    <a:srgbClr val="4C4C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CC9B0579-B78E-2050-9C65-DDCD19644280}"/>
                      </a:ext>
                    </a:extLst>
                  </p:cNvPr>
                  <p:cNvSpPr/>
                  <p:nvPr/>
                </p:nvSpPr>
                <p:spPr>
                  <a:xfrm>
                    <a:off x="6094094" y="3181349"/>
                    <a:ext cx="407669" cy="705802"/>
                  </a:xfrm>
                  <a:custGeom>
                    <a:avLst/>
                    <a:gdLst>
                      <a:gd name="connsiteX0" fmla="*/ 0 w 407669"/>
                      <a:gd name="connsiteY0" fmla="*/ 705803 h 705802"/>
                      <a:gd name="connsiteX1" fmla="*/ 371475 w 407669"/>
                      <a:gd name="connsiteY1" fmla="*/ 491490 h 705802"/>
                      <a:gd name="connsiteX2" fmla="*/ 228600 w 407669"/>
                      <a:gd name="connsiteY2" fmla="*/ 409575 h 705802"/>
                      <a:gd name="connsiteX3" fmla="*/ 82868 w 407669"/>
                      <a:gd name="connsiteY3" fmla="*/ 493395 h 705802"/>
                      <a:gd name="connsiteX4" fmla="*/ 70485 w 407669"/>
                      <a:gd name="connsiteY4" fmla="*/ 486728 h 705802"/>
                      <a:gd name="connsiteX5" fmla="*/ 70485 w 407669"/>
                      <a:gd name="connsiteY5" fmla="*/ 286703 h 705802"/>
                      <a:gd name="connsiteX6" fmla="*/ 79057 w 407669"/>
                      <a:gd name="connsiteY6" fmla="*/ 272415 h 705802"/>
                      <a:gd name="connsiteX7" fmla="*/ 252413 w 407669"/>
                      <a:gd name="connsiteY7" fmla="*/ 172402 h 705802"/>
                      <a:gd name="connsiteX8" fmla="*/ 264795 w 407669"/>
                      <a:gd name="connsiteY8" fmla="*/ 179070 h 705802"/>
                      <a:gd name="connsiteX9" fmla="*/ 264795 w 407669"/>
                      <a:gd name="connsiteY9" fmla="*/ 347663 h 705802"/>
                      <a:gd name="connsiteX10" fmla="*/ 407670 w 407669"/>
                      <a:gd name="connsiteY10" fmla="*/ 429578 h 705802"/>
                      <a:gd name="connsiteX11" fmla="*/ 407670 w 407669"/>
                      <a:gd name="connsiteY11" fmla="*/ 0 h 705802"/>
                      <a:gd name="connsiteX12" fmla="*/ 0 w 407669"/>
                      <a:gd name="connsiteY12" fmla="*/ 235268 h 705802"/>
                      <a:gd name="connsiteX13" fmla="*/ 0 w 407669"/>
                      <a:gd name="connsiteY13" fmla="*/ 705803 h 705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07669" h="705802">
                        <a:moveTo>
                          <a:pt x="0" y="705803"/>
                        </a:moveTo>
                        <a:lnTo>
                          <a:pt x="371475" y="491490"/>
                        </a:lnTo>
                        <a:lnTo>
                          <a:pt x="228600" y="409575"/>
                        </a:lnTo>
                        <a:lnTo>
                          <a:pt x="82868" y="493395"/>
                        </a:lnTo>
                        <a:cubicBezTo>
                          <a:pt x="78105" y="496253"/>
                          <a:pt x="70485" y="492442"/>
                          <a:pt x="70485" y="486728"/>
                        </a:cubicBezTo>
                        <a:lnTo>
                          <a:pt x="70485" y="286703"/>
                        </a:lnTo>
                        <a:cubicBezTo>
                          <a:pt x="70485" y="280988"/>
                          <a:pt x="73343" y="275273"/>
                          <a:pt x="79057" y="272415"/>
                        </a:cubicBezTo>
                        <a:lnTo>
                          <a:pt x="252413" y="172402"/>
                        </a:lnTo>
                        <a:cubicBezTo>
                          <a:pt x="257175" y="169545"/>
                          <a:pt x="264795" y="173355"/>
                          <a:pt x="264795" y="179070"/>
                        </a:cubicBezTo>
                        <a:lnTo>
                          <a:pt x="264795" y="347663"/>
                        </a:lnTo>
                        <a:lnTo>
                          <a:pt x="407670" y="429578"/>
                        </a:lnTo>
                        <a:lnTo>
                          <a:pt x="407670" y="0"/>
                        </a:lnTo>
                        <a:lnTo>
                          <a:pt x="0" y="235268"/>
                        </a:lnTo>
                        <a:lnTo>
                          <a:pt x="0" y="70580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9A63DC9F-BCDC-69A3-D2B0-5B12DE5CE3CE}"/>
                      </a:ext>
                    </a:extLst>
                  </p:cNvPr>
                  <p:cNvSpPr/>
                  <p:nvPr/>
                </p:nvSpPr>
                <p:spPr>
                  <a:xfrm>
                    <a:off x="5686425" y="2967037"/>
                    <a:ext cx="815339" cy="449580"/>
                  </a:xfrm>
                  <a:custGeom>
                    <a:avLst/>
                    <a:gdLst>
                      <a:gd name="connsiteX0" fmla="*/ 442913 w 815339"/>
                      <a:gd name="connsiteY0" fmla="*/ 0 h 449580"/>
                      <a:gd name="connsiteX1" fmla="*/ 442913 w 815339"/>
                      <a:gd name="connsiteY1" fmla="*/ 164783 h 449580"/>
                      <a:gd name="connsiteX2" fmla="*/ 588645 w 815339"/>
                      <a:gd name="connsiteY2" fmla="*/ 248603 h 449580"/>
                      <a:gd name="connsiteX3" fmla="*/ 588645 w 815339"/>
                      <a:gd name="connsiteY3" fmla="*/ 262890 h 449580"/>
                      <a:gd name="connsiteX4" fmla="*/ 415290 w 815339"/>
                      <a:gd name="connsiteY4" fmla="*/ 362903 h 449580"/>
                      <a:gd name="connsiteX5" fmla="*/ 399098 w 815339"/>
                      <a:gd name="connsiteY5" fmla="*/ 362903 h 449580"/>
                      <a:gd name="connsiteX6" fmla="*/ 225743 w 815339"/>
                      <a:gd name="connsiteY6" fmla="*/ 262890 h 449580"/>
                      <a:gd name="connsiteX7" fmla="*/ 225743 w 815339"/>
                      <a:gd name="connsiteY7" fmla="*/ 248603 h 449580"/>
                      <a:gd name="connsiteX8" fmla="*/ 371475 w 815339"/>
                      <a:gd name="connsiteY8" fmla="*/ 164783 h 449580"/>
                      <a:gd name="connsiteX9" fmla="*/ 371475 w 815339"/>
                      <a:gd name="connsiteY9" fmla="*/ 0 h 449580"/>
                      <a:gd name="connsiteX10" fmla="*/ 0 w 815339"/>
                      <a:gd name="connsiteY10" fmla="*/ 214313 h 449580"/>
                      <a:gd name="connsiteX11" fmla="*/ 407670 w 815339"/>
                      <a:gd name="connsiteY11" fmla="*/ 449580 h 449580"/>
                      <a:gd name="connsiteX12" fmla="*/ 815340 w 815339"/>
                      <a:gd name="connsiteY12" fmla="*/ 214313 h 449580"/>
                      <a:gd name="connsiteX13" fmla="*/ 442913 w 815339"/>
                      <a:gd name="connsiteY13" fmla="*/ 0 h 449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5339" h="449580">
                        <a:moveTo>
                          <a:pt x="442913" y="0"/>
                        </a:moveTo>
                        <a:lnTo>
                          <a:pt x="442913" y="164783"/>
                        </a:lnTo>
                        <a:lnTo>
                          <a:pt x="588645" y="248603"/>
                        </a:lnTo>
                        <a:cubicBezTo>
                          <a:pt x="594360" y="251460"/>
                          <a:pt x="594360" y="260033"/>
                          <a:pt x="588645" y="262890"/>
                        </a:cubicBezTo>
                        <a:lnTo>
                          <a:pt x="415290" y="362903"/>
                        </a:lnTo>
                        <a:cubicBezTo>
                          <a:pt x="410528" y="365760"/>
                          <a:pt x="403860" y="365760"/>
                          <a:pt x="399098" y="362903"/>
                        </a:cubicBezTo>
                        <a:lnTo>
                          <a:pt x="225743" y="262890"/>
                        </a:lnTo>
                        <a:cubicBezTo>
                          <a:pt x="220028" y="260033"/>
                          <a:pt x="220028" y="251460"/>
                          <a:pt x="225743" y="248603"/>
                        </a:cubicBezTo>
                        <a:lnTo>
                          <a:pt x="371475" y="164783"/>
                        </a:lnTo>
                        <a:lnTo>
                          <a:pt x="371475" y="0"/>
                        </a:lnTo>
                        <a:lnTo>
                          <a:pt x="0" y="214313"/>
                        </a:lnTo>
                        <a:lnTo>
                          <a:pt x="407670" y="449580"/>
                        </a:lnTo>
                        <a:lnTo>
                          <a:pt x="815340" y="214313"/>
                        </a:lnTo>
                        <a:lnTo>
                          <a:pt x="442913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D1595B73-03FE-C904-BC6A-C310620CA5B5}"/>
                      </a:ext>
                    </a:extLst>
                  </p:cNvPr>
                  <p:cNvSpPr/>
                  <p:nvPr/>
                </p:nvSpPr>
                <p:spPr>
                  <a:xfrm>
                    <a:off x="5686425" y="3181349"/>
                    <a:ext cx="406717" cy="705802"/>
                  </a:xfrm>
                  <a:custGeom>
                    <a:avLst/>
                    <a:gdLst>
                      <a:gd name="connsiteX0" fmla="*/ 323850 w 406717"/>
                      <a:gd name="connsiteY0" fmla="*/ 493395 h 705802"/>
                      <a:gd name="connsiteX1" fmla="*/ 178118 w 406717"/>
                      <a:gd name="connsiteY1" fmla="*/ 409575 h 705802"/>
                      <a:gd name="connsiteX2" fmla="*/ 35243 w 406717"/>
                      <a:gd name="connsiteY2" fmla="*/ 491490 h 705802"/>
                      <a:gd name="connsiteX3" fmla="*/ 406718 w 406717"/>
                      <a:gd name="connsiteY3" fmla="*/ 705803 h 705802"/>
                      <a:gd name="connsiteX4" fmla="*/ 406718 w 406717"/>
                      <a:gd name="connsiteY4" fmla="*/ 235268 h 705802"/>
                      <a:gd name="connsiteX5" fmla="*/ 0 w 406717"/>
                      <a:gd name="connsiteY5" fmla="*/ 0 h 705802"/>
                      <a:gd name="connsiteX6" fmla="*/ 0 w 406717"/>
                      <a:gd name="connsiteY6" fmla="*/ 429578 h 705802"/>
                      <a:gd name="connsiteX7" fmla="*/ 0 w 406717"/>
                      <a:gd name="connsiteY7" fmla="*/ 427673 h 705802"/>
                      <a:gd name="connsiteX8" fmla="*/ 0 w 406717"/>
                      <a:gd name="connsiteY8" fmla="*/ 429578 h 705802"/>
                      <a:gd name="connsiteX9" fmla="*/ 142875 w 406717"/>
                      <a:gd name="connsiteY9" fmla="*/ 347663 h 705802"/>
                      <a:gd name="connsiteX10" fmla="*/ 142875 w 406717"/>
                      <a:gd name="connsiteY10" fmla="*/ 179070 h 705802"/>
                      <a:gd name="connsiteX11" fmla="*/ 155258 w 406717"/>
                      <a:gd name="connsiteY11" fmla="*/ 172402 h 705802"/>
                      <a:gd name="connsiteX12" fmla="*/ 328613 w 406717"/>
                      <a:gd name="connsiteY12" fmla="*/ 272415 h 705802"/>
                      <a:gd name="connsiteX13" fmla="*/ 337185 w 406717"/>
                      <a:gd name="connsiteY13" fmla="*/ 286703 h 705802"/>
                      <a:gd name="connsiteX14" fmla="*/ 337185 w 406717"/>
                      <a:gd name="connsiteY14" fmla="*/ 486728 h 705802"/>
                      <a:gd name="connsiteX15" fmla="*/ 323850 w 406717"/>
                      <a:gd name="connsiteY15" fmla="*/ 493395 h 705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06717" h="705802">
                        <a:moveTo>
                          <a:pt x="323850" y="493395"/>
                        </a:moveTo>
                        <a:lnTo>
                          <a:pt x="178118" y="409575"/>
                        </a:lnTo>
                        <a:lnTo>
                          <a:pt x="35243" y="491490"/>
                        </a:lnTo>
                        <a:lnTo>
                          <a:pt x="406718" y="705803"/>
                        </a:lnTo>
                        <a:lnTo>
                          <a:pt x="406718" y="235268"/>
                        </a:lnTo>
                        <a:lnTo>
                          <a:pt x="0" y="0"/>
                        </a:lnTo>
                        <a:lnTo>
                          <a:pt x="0" y="429578"/>
                        </a:lnTo>
                        <a:lnTo>
                          <a:pt x="0" y="427673"/>
                        </a:lnTo>
                        <a:lnTo>
                          <a:pt x="0" y="429578"/>
                        </a:lnTo>
                        <a:lnTo>
                          <a:pt x="142875" y="347663"/>
                        </a:lnTo>
                        <a:lnTo>
                          <a:pt x="142875" y="179070"/>
                        </a:lnTo>
                        <a:cubicBezTo>
                          <a:pt x="142875" y="173355"/>
                          <a:pt x="149543" y="168593"/>
                          <a:pt x="155258" y="172402"/>
                        </a:cubicBezTo>
                        <a:lnTo>
                          <a:pt x="328613" y="272415"/>
                        </a:lnTo>
                        <a:cubicBezTo>
                          <a:pt x="333375" y="275273"/>
                          <a:pt x="337185" y="280988"/>
                          <a:pt x="337185" y="286703"/>
                        </a:cubicBezTo>
                        <a:lnTo>
                          <a:pt x="337185" y="486728"/>
                        </a:lnTo>
                        <a:cubicBezTo>
                          <a:pt x="336233" y="492442"/>
                          <a:pt x="329565" y="496253"/>
                          <a:pt x="323850" y="493395"/>
                        </a:cubicBezTo>
                        <a:close/>
                      </a:path>
                    </a:pathLst>
                  </a:custGeom>
                  <a:solidFill>
                    <a:srgbClr val="4C4C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</p:grp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F488CAF1-372E-0B8E-0C5F-A74E96EFF0B8}"/>
                    </a:ext>
                  </a:extLst>
                </p:cNvPr>
                <p:cNvSpPr txBox="1"/>
                <p:nvPr/>
              </p:nvSpPr>
              <p:spPr>
                <a:xfrm>
                  <a:off x="10016772" y="4462706"/>
                  <a:ext cx="184346" cy="110509"/>
                </a:xfrm>
                <a:prstGeom prst="rect">
                  <a:avLst/>
                </a:prstGeom>
                <a:noFill/>
              </p:spPr>
              <p:txBody>
                <a:bodyPr wrap="none" lIns="0" tIns="18000" rIns="0" bIns="0" rtlCol="0" anchor="b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</a:t>
                  </a:r>
                  <a:endParaRPr lang="ko-KR" altLang="en-US" sz="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243203AA-AF42-4FC5-64FA-37B864E4FB4F}"/>
                  </a:ext>
                </a:extLst>
              </p:cNvPr>
              <p:cNvGrpSpPr/>
              <p:nvPr/>
            </p:nvGrpSpPr>
            <p:grpSpPr>
              <a:xfrm>
                <a:off x="11367583" y="3518426"/>
                <a:ext cx="248466" cy="339283"/>
                <a:chOff x="10364668" y="4693805"/>
                <a:chExt cx="248466" cy="339283"/>
              </a:xfrm>
            </p:grpSpPr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5C94B128-7781-A67E-A25E-AEEA2953DFA1}"/>
                    </a:ext>
                  </a:extLst>
                </p:cNvPr>
                <p:cNvGrpSpPr/>
                <p:nvPr/>
              </p:nvGrpSpPr>
              <p:grpSpPr>
                <a:xfrm>
                  <a:off x="10376533" y="4693805"/>
                  <a:ext cx="224737" cy="224737"/>
                  <a:chOff x="5624709" y="5269888"/>
                  <a:chExt cx="253987" cy="256749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ECB6E75-F80A-54F6-79F4-23358831AE4E}"/>
                      </a:ext>
                    </a:extLst>
                  </p:cNvPr>
                  <p:cNvSpPr/>
                  <p:nvPr/>
                </p:nvSpPr>
                <p:spPr>
                  <a:xfrm>
                    <a:off x="5624709" y="5269888"/>
                    <a:ext cx="188016" cy="189840"/>
                  </a:xfrm>
                  <a:custGeom>
                    <a:avLst/>
                    <a:gdLst>
                      <a:gd name="connsiteX0" fmla="*/ 320080 w 479654"/>
                      <a:gd name="connsiteY0" fmla="*/ 29 h 484307"/>
                      <a:gd name="connsiteX1" fmla="*/ 245419 w 479654"/>
                      <a:gd name="connsiteY1" fmla="*/ 6405 h 484307"/>
                      <a:gd name="connsiteX2" fmla="*/ 167260 w 479654"/>
                      <a:gd name="connsiteY2" fmla="*/ 87652 h 484307"/>
                      <a:gd name="connsiteX3" fmla="*/ 167260 w 479654"/>
                      <a:gd name="connsiteY3" fmla="*/ 147218 h 484307"/>
                      <a:gd name="connsiteX4" fmla="*/ 323519 w 479654"/>
                      <a:gd name="connsiteY4" fmla="*/ 147218 h 484307"/>
                      <a:gd name="connsiteX5" fmla="*/ 323519 w 479654"/>
                      <a:gd name="connsiteY5" fmla="*/ 167069 h 484307"/>
                      <a:gd name="connsiteX6" fmla="*/ 167260 w 479654"/>
                      <a:gd name="connsiteY6" fmla="*/ 167069 h 484307"/>
                      <a:gd name="connsiteX7" fmla="*/ 108627 w 479654"/>
                      <a:gd name="connsiteY7" fmla="*/ 167069 h 484307"/>
                      <a:gd name="connsiteX8" fmla="*/ 11002 w 479654"/>
                      <a:gd name="connsiteY8" fmla="*/ 246277 h 484307"/>
                      <a:gd name="connsiteX9" fmla="*/ 11002 w 479654"/>
                      <a:gd name="connsiteY9" fmla="*/ 405100 h 484307"/>
                      <a:gd name="connsiteX10" fmla="*/ 94056 w 479654"/>
                      <a:gd name="connsiteY10" fmla="*/ 484307 h 484307"/>
                      <a:gd name="connsiteX11" fmla="*/ 147788 w 479654"/>
                      <a:gd name="connsiteY11" fmla="*/ 484307 h 484307"/>
                      <a:gd name="connsiteX12" fmla="*/ 147788 w 479654"/>
                      <a:gd name="connsiteY12" fmla="*/ 412910 h 484307"/>
                      <a:gd name="connsiteX13" fmla="*/ 245413 w 479654"/>
                      <a:gd name="connsiteY13" fmla="*/ 315809 h 484307"/>
                      <a:gd name="connsiteX14" fmla="*/ 401496 w 479654"/>
                      <a:gd name="connsiteY14" fmla="*/ 315809 h 484307"/>
                      <a:gd name="connsiteX15" fmla="*/ 479655 w 479654"/>
                      <a:gd name="connsiteY15" fmla="*/ 236427 h 484307"/>
                      <a:gd name="connsiteX16" fmla="*/ 479655 w 479654"/>
                      <a:gd name="connsiteY16" fmla="*/ 87629 h 484307"/>
                      <a:gd name="connsiteX17" fmla="*/ 401496 w 479654"/>
                      <a:gd name="connsiteY17" fmla="*/ 6381 h 484307"/>
                      <a:gd name="connsiteX18" fmla="*/ 320074 w 479654"/>
                      <a:gd name="connsiteY18" fmla="*/ 5 h 484307"/>
                      <a:gd name="connsiteX19" fmla="*/ 235569 w 479654"/>
                      <a:gd name="connsiteY19" fmla="*/ 47932 h 484307"/>
                      <a:gd name="connsiteX20" fmla="*/ 264891 w 479654"/>
                      <a:gd name="connsiteY20" fmla="*/ 77802 h 484307"/>
                      <a:gd name="connsiteX21" fmla="*/ 235569 w 479654"/>
                      <a:gd name="connsiteY21" fmla="*/ 107492 h 484307"/>
                      <a:gd name="connsiteX22" fmla="*/ 206246 w 479654"/>
                      <a:gd name="connsiteY22" fmla="*/ 77802 h 484307"/>
                      <a:gd name="connsiteX23" fmla="*/ 235569 w 479654"/>
                      <a:gd name="connsiteY23" fmla="*/ 47932 h 48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79654" h="484307">
                        <a:moveTo>
                          <a:pt x="320080" y="29"/>
                        </a:moveTo>
                        <a:cubicBezTo>
                          <a:pt x="293363" y="153"/>
                          <a:pt x="267852" y="2431"/>
                          <a:pt x="245419" y="6405"/>
                        </a:cubicBezTo>
                        <a:cubicBezTo>
                          <a:pt x="179267" y="18091"/>
                          <a:pt x="167260" y="42541"/>
                          <a:pt x="167260" y="87652"/>
                        </a:cubicBezTo>
                        <a:lnTo>
                          <a:pt x="167260" y="147218"/>
                        </a:lnTo>
                        <a:lnTo>
                          <a:pt x="323519" y="147218"/>
                        </a:lnTo>
                        <a:lnTo>
                          <a:pt x="323519" y="167069"/>
                        </a:lnTo>
                        <a:lnTo>
                          <a:pt x="167260" y="167069"/>
                        </a:lnTo>
                        <a:lnTo>
                          <a:pt x="108627" y="167069"/>
                        </a:lnTo>
                        <a:cubicBezTo>
                          <a:pt x="63212" y="167069"/>
                          <a:pt x="23416" y="194370"/>
                          <a:pt x="11002" y="246277"/>
                        </a:cubicBezTo>
                        <a:cubicBezTo>
                          <a:pt x="-3348" y="305785"/>
                          <a:pt x="-3983" y="342970"/>
                          <a:pt x="11002" y="405100"/>
                        </a:cubicBezTo>
                        <a:cubicBezTo>
                          <a:pt x="22110" y="451366"/>
                          <a:pt x="48641" y="484307"/>
                          <a:pt x="94056" y="484307"/>
                        </a:cubicBezTo>
                        <a:lnTo>
                          <a:pt x="147788" y="484307"/>
                        </a:lnTo>
                        <a:lnTo>
                          <a:pt x="147788" y="412910"/>
                        </a:lnTo>
                        <a:cubicBezTo>
                          <a:pt x="147788" y="361329"/>
                          <a:pt x="192415" y="315809"/>
                          <a:pt x="245413" y="315809"/>
                        </a:cubicBezTo>
                        <a:lnTo>
                          <a:pt x="401496" y="315809"/>
                        </a:lnTo>
                        <a:cubicBezTo>
                          <a:pt x="444947" y="315809"/>
                          <a:pt x="479655" y="280035"/>
                          <a:pt x="479655" y="236427"/>
                        </a:cubicBezTo>
                        <a:lnTo>
                          <a:pt x="479655" y="87629"/>
                        </a:lnTo>
                        <a:cubicBezTo>
                          <a:pt x="479655" y="45280"/>
                          <a:pt x="443927" y="13492"/>
                          <a:pt x="401496" y="6381"/>
                        </a:cubicBezTo>
                        <a:cubicBezTo>
                          <a:pt x="374651" y="1913"/>
                          <a:pt x="346797" y="-117"/>
                          <a:pt x="320074" y="5"/>
                        </a:cubicBezTo>
                        <a:close/>
                        <a:moveTo>
                          <a:pt x="235569" y="47932"/>
                        </a:moveTo>
                        <a:cubicBezTo>
                          <a:pt x="251713" y="47932"/>
                          <a:pt x="264891" y="61331"/>
                          <a:pt x="264891" y="77802"/>
                        </a:cubicBezTo>
                        <a:cubicBezTo>
                          <a:pt x="264891" y="94215"/>
                          <a:pt x="251707" y="107492"/>
                          <a:pt x="235569" y="107492"/>
                        </a:cubicBezTo>
                        <a:cubicBezTo>
                          <a:pt x="219372" y="107492"/>
                          <a:pt x="206246" y="94221"/>
                          <a:pt x="206246" y="77802"/>
                        </a:cubicBezTo>
                        <a:cubicBezTo>
                          <a:pt x="206246" y="61331"/>
                          <a:pt x="219372" y="47932"/>
                          <a:pt x="235569" y="4793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5A9FD4"/>
                      </a:gs>
                      <a:gs pos="50000">
                        <a:srgbClr val="4584B6"/>
                      </a:gs>
                      <a:gs pos="100000">
                        <a:srgbClr val="306998"/>
                      </a:gs>
                    </a:gsLst>
                    <a:lin ang="2458589" scaled="1"/>
                  </a:gradFill>
                  <a:ln w="5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B19E78EC-A08A-D675-0A8F-74294000E0CF}"/>
                      </a:ext>
                    </a:extLst>
                  </p:cNvPr>
                  <p:cNvSpPr/>
                  <p:nvPr/>
                </p:nvSpPr>
                <p:spPr>
                  <a:xfrm>
                    <a:off x="5690272" y="5335358"/>
                    <a:ext cx="188424" cy="191279"/>
                  </a:xfrm>
                  <a:custGeom>
                    <a:avLst/>
                    <a:gdLst>
                      <a:gd name="connsiteX0" fmla="*/ 331867 w 480693"/>
                      <a:gd name="connsiteY0" fmla="*/ 0 h 487977"/>
                      <a:gd name="connsiteX1" fmla="*/ 331867 w 480693"/>
                      <a:gd name="connsiteY1" fmla="*/ 69416 h 487977"/>
                      <a:gd name="connsiteX2" fmla="*/ 234242 w 480693"/>
                      <a:gd name="connsiteY2" fmla="*/ 168498 h 487977"/>
                      <a:gd name="connsiteX3" fmla="*/ 78158 w 480693"/>
                      <a:gd name="connsiteY3" fmla="*/ 168498 h 487977"/>
                      <a:gd name="connsiteX4" fmla="*/ 0 w 480693"/>
                      <a:gd name="connsiteY4" fmla="*/ 247880 h 487977"/>
                      <a:gd name="connsiteX5" fmla="*/ 0 w 480693"/>
                      <a:gd name="connsiteY5" fmla="*/ 396679 h 487977"/>
                      <a:gd name="connsiteX6" fmla="*/ 78158 w 480693"/>
                      <a:gd name="connsiteY6" fmla="*/ 476061 h 487977"/>
                      <a:gd name="connsiteX7" fmla="*/ 234242 w 480693"/>
                      <a:gd name="connsiteY7" fmla="*/ 476061 h 487977"/>
                      <a:gd name="connsiteX8" fmla="*/ 312401 w 480693"/>
                      <a:gd name="connsiteY8" fmla="*/ 396679 h 487977"/>
                      <a:gd name="connsiteX9" fmla="*/ 312401 w 480693"/>
                      <a:gd name="connsiteY9" fmla="*/ 337113 h 487977"/>
                      <a:gd name="connsiteX10" fmla="*/ 156317 w 480693"/>
                      <a:gd name="connsiteY10" fmla="*/ 337113 h 487977"/>
                      <a:gd name="connsiteX11" fmla="*/ 156317 w 480693"/>
                      <a:gd name="connsiteY11" fmla="*/ 317261 h 487977"/>
                      <a:gd name="connsiteX12" fmla="*/ 312401 w 480693"/>
                      <a:gd name="connsiteY12" fmla="*/ 317261 h 487977"/>
                      <a:gd name="connsiteX13" fmla="*/ 390559 w 480693"/>
                      <a:gd name="connsiteY13" fmla="*/ 317261 h 487977"/>
                      <a:gd name="connsiteX14" fmla="*/ 468717 w 480693"/>
                      <a:gd name="connsiteY14" fmla="*/ 238054 h 487977"/>
                      <a:gd name="connsiteX15" fmla="*/ 468717 w 480693"/>
                      <a:gd name="connsiteY15" fmla="*/ 79231 h 487977"/>
                      <a:gd name="connsiteX16" fmla="*/ 390559 w 480693"/>
                      <a:gd name="connsiteY16" fmla="*/ 23 h 487977"/>
                      <a:gd name="connsiteX17" fmla="*/ 331926 w 480693"/>
                      <a:gd name="connsiteY17" fmla="*/ 23 h 487977"/>
                      <a:gd name="connsiteX18" fmla="*/ 244092 w 480693"/>
                      <a:gd name="connsiteY18" fmla="*/ 376862 h 487977"/>
                      <a:gd name="connsiteX19" fmla="*/ 273415 w 480693"/>
                      <a:gd name="connsiteY19" fmla="*/ 406552 h 487977"/>
                      <a:gd name="connsiteX20" fmla="*/ 244092 w 480693"/>
                      <a:gd name="connsiteY20" fmla="*/ 436422 h 487977"/>
                      <a:gd name="connsiteX21" fmla="*/ 214770 w 480693"/>
                      <a:gd name="connsiteY21" fmla="*/ 406552 h 487977"/>
                      <a:gd name="connsiteX22" fmla="*/ 244092 w 480693"/>
                      <a:gd name="connsiteY22" fmla="*/ 376862 h 48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80693" h="487977">
                        <a:moveTo>
                          <a:pt x="331867" y="0"/>
                        </a:moveTo>
                        <a:lnTo>
                          <a:pt x="331867" y="69416"/>
                        </a:lnTo>
                        <a:cubicBezTo>
                          <a:pt x="331867" y="123218"/>
                          <a:pt x="286255" y="168498"/>
                          <a:pt x="234242" y="168498"/>
                        </a:cubicBezTo>
                        <a:lnTo>
                          <a:pt x="78158" y="168498"/>
                        </a:lnTo>
                        <a:cubicBezTo>
                          <a:pt x="35401" y="168498"/>
                          <a:pt x="0" y="205089"/>
                          <a:pt x="0" y="247880"/>
                        </a:cubicBezTo>
                        <a:lnTo>
                          <a:pt x="0" y="396679"/>
                        </a:lnTo>
                        <a:cubicBezTo>
                          <a:pt x="0" y="439028"/>
                          <a:pt x="36829" y="463938"/>
                          <a:pt x="78158" y="476061"/>
                        </a:cubicBezTo>
                        <a:cubicBezTo>
                          <a:pt x="127624" y="490609"/>
                          <a:pt x="175084" y="493237"/>
                          <a:pt x="234242" y="476061"/>
                        </a:cubicBezTo>
                        <a:cubicBezTo>
                          <a:pt x="273584" y="464672"/>
                          <a:pt x="312401" y="441744"/>
                          <a:pt x="312401" y="396679"/>
                        </a:cubicBezTo>
                        <a:lnTo>
                          <a:pt x="312401" y="337113"/>
                        </a:lnTo>
                        <a:lnTo>
                          <a:pt x="156317" y="337113"/>
                        </a:lnTo>
                        <a:lnTo>
                          <a:pt x="156317" y="317261"/>
                        </a:lnTo>
                        <a:lnTo>
                          <a:pt x="312401" y="317261"/>
                        </a:lnTo>
                        <a:lnTo>
                          <a:pt x="390559" y="317261"/>
                        </a:lnTo>
                        <a:cubicBezTo>
                          <a:pt x="435974" y="317261"/>
                          <a:pt x="452923" y="285584"/>
                          <a:pt x="468717" y="238054"/>
                        </a:cubicBezTo>
                        <a:cubicBezTo>
                          <a:pt x="485031" y="189101"/>
                          <a:pt x="484337" y="142002"/>
                          <a:pt x="468717" y="79231"/>
                        </a:cubicBezTo>
                        <a:cubicBezTo>
                          <a:pt x="457492" y="34020"/>
                          <a:pt x="436055" y="23"/>
                          <a:pt x="390559" y="23"/>
                        </a:cubicBezTo>
                        <a:lnTo>
                          <a:pt x="331926" y="23"/>
                        </a:lnTo>
                        <a:close/>
                        <a:moveTo>
                          <a:pt x="244092" y="376862"/>
                        </a:moveTo>
                        <a:cubicBezTo>
                          <a:pt x="260289" y="376862"/>
                          <a:pt x="273415" y="390133"/>
                          <a:pt x="273415" y="406552"/>
                        </a:cubicBezTo>
                        <a:cubicBezTo>
                          <a:pt x="273415" y="423023"/>
                          <a:pt x="260289" y="436422"/>
                          <a:pt x="244092" y="436422"/>
                        </a:cubicBezTo>
                        <a:cubicBezTo>
                          <a:pt x="227948" y="436422"/>
                          <a:pt x="214770" y="423023"/>
                          <a:pt x="214770" y="406552"/>
                        </a:cubicBezTo>
                        <a:cubicBezTo>
                          <a:pt x="214770" y="390139"/>
                          <a:pt x="227953" y="376862"/>
                          <a:pt x="244092" y="3768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D43B"/>
                      </a:gs>
                      <a:gs pos="50000">
                        <a:srgbClr val="FFDE57"/>
                      </a:gs>
                      <a:gs pos="100000">
                        <a:srgbClr val="FFE873"/>
                      </a:gs>
                    </a:gsLst>
                    <a:lin ang="14098288" scaled="1"/>
                  </a:gradFill>
                  <a:ln w="5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</p:grp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F02AC7E-D075-5455-D19F-4762CEB9BA37}"/>
                    </a:ext>
                  </a:extLst>
                </p:cNvPr>
                <p:cNvSpPr txBox="1"/>
                <p:nvPr/>
              </p:nvSpPr>
              <p:spPr>
                <a:xfrm>
                  <a:off x="10364668" y="4922579"/>
                  <a:ext cx="248466" cy="110509"/>
                </a:xfrm>
                <a:prstGeom prst="rect">
                  <a:avLst/>
                </a:prstGeom>
                <a:noFill/>
              </p:spPr>
              <p:txBody>
                <a:bodyPr wrap="none" lIns="0" tIns="18000" rIns="0" bIns="0" rtlCol="0" anchor="b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Python</a:t>
                  </a:r>
                  <a:endParaRPr lang="ko-KR" altLang="en-US" sz="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30" name="그룹 329">
                <a:extLst>
                  <a:ext uri="{FF2B5EF4-FFF2-40B4-BE49-F238E27FC236}">
                    <a16:creationId xmlns:a16="http://schemas.microsoft.com/office/drawing/2014/main" id="{6E25F7CA-C911-13B9-2318-145AA485F78F}"/>
                  </a:ext>
                </a:extLst>
              </p:cNvPr>
              <p:cNvGrpSpPr/>
              <p:nvPr/>
            </p:nvGrpSpPr>
            <p:grpSpPr>
              <a:xfrm>
                <a:off x="10492069" y="3518426"/>
                <a:ext cx="667850" cy="339511"/>
                <a:chOff x="10410954" y="3518426"/>
                <a:chExt cx="667850" cy="339511"/>
              </a:xfrm>
            </p:grpSpPr>
            <p:grpSp>
              <p:nvGrpSpPr>
                <p:cNvPr id="329" name="그룹 328">
                  <a:extLst>
                    <a:ext uri="{FF2B5EF4-FFF2-40B4-BE49-F238E27FC236}">
                      <a16:creationId xmlns:a16="http://schemas.microsoft.com/office/drawing/2014/main" id="{2DF8D190-8573-DDF4-E5D6-749888B5114E}"/>
                    </a:ext>
                  </a:extLst>
                </p:cNvPr>
                <p:cNvGrpSpPr/>
                <p:nvPr/>
              </p:nvGrpSpPr>
              <p:grpSpPr>
                <a:xfrm>
                  <a:off x="10410954" y="3518426"/>
                  <a:ext cx="203333" cy="339511"/>
                  <a:chOff x="10410954" y="3518426"/>
                  <a:chExt cx="203333" cy="339511"/>
                </a:xfrm>
              </p:grpSpPr>
              <p:grpSp>
                <p:nvGrpSpPr>
                  <p:cNvPr id="229" name="그룹 228">
                    <a:extLst>
                      <a:ext uri="{FF2B5EF4-FFF2-40B4-BE49-F238E27FC236}">
                        <a16:creationId xmlns:a16="http://schemas.microsoft.com/office/drawing/2014/main" id="{F5419D58-506D-7AD2-DDF9-37E8AEAE713D}"/>
                      </a:ext>
                    </a:extLst>
                  </p:cNvPr>
                  <p:cNvGrpSpPr/>
                  <p:nvPr/>
                </p:nvGrpSpPr>
                <p:grpSpPr>
                  <a:xfrm>
                    <a:off x="10410954" y="3518426"/>
                    <a:ext cx="203333" cy="224736"/>
                    <a:chOff x="1986817" y="5206142"/>
                    <a:chExt cx="250800" cy="277199"/>
                  </a:xfrm>
                </p:grpSpPr>
                <p:sp>
                  <p:nvSpPr>
                    <p:cNvPr id="230" name="자유형: 도형 229">
                      <a:extLst>
                        <a:ext uri="{FF2B5EF4-FFF2-40B4-BE49-F238E27FC236}">
                          <a16:creationId xmlns:a16="http://schemas.microsoft.com/office/drawing/2014/main" id="{4F56EC7D-CEF6-8D30-A899-445A4E20C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6817" y="5206145"/>
                      <a:ext cx="250800" cy="277196"/>
                    </a:xfrm>
                    <a:custGeom>
                      <a:avLst/>
                      <a:gdLst>
                        <a:gd name="connsiteX0" fmla="*/ 118160 w 250800"/>
                        <a:gd name="connsiteY0" fmla="*/ 1886 h 277196"/>
                        <a:gd name="connsiteX1" fmla="*/ 132634 w 250800"/>
                        <a:gd name="connsiteY1" fmla="*/ 1886 h 277196"/>
                        <a:gd name="connsiteX2" fmla="*/ 243560 w 250800"/>
                        <a:gd name="connsiteY2" fmla="*/ 64150 h 277196"/>
                        <a:gd name="connsiteX3" fmla="*/ 250800 w 250800"/>
                        <a:gd name="connsiteY3" fmla="*/ 76334 h 277196"/>
                        <a:gd name="connsiteX4" fmla="*/ 250800 w 250800"/>
                        <a:gd name="connsiteY4" fmla="*/ 200856 h 277196"/>
                        <a:gd name="connsiteX5" fmla="*/ 243560 w 250800"/>
                        <a:gd name="connsiteY5" fmla="*/ 213046 h 277196"/>
                        <a:gd name="connsiteX6" fmla="*/ 132634 w 250800"/>
                        <a:gd name="connsiteY6" fmla="*/ 275311 h 277196"/>
                        <a:gd name="connsiteX7" fmla="*/ 118160 w 250800"/>
                        <a:gd name="connsiteY7" fmla="*/ 275311 h 277196"/>
                        <a:gd name="connsiteX8" fmla="*/ 7234 w 250800"/>
                        <a:gd name="connsiteY8" fmla="*/ 213046 h 277196"/>
                        <a:gd name="connsiteX9" fmla="*/ 0 w 250800"/>
                        <a:gd name="connsiteY9" fmla="*/ 200863 h 277196"/>
                        <a:gd name="connsiteX10" fmla="*/ 0 w 250800"/>
                        <a:gd name="connsiteY10" fmla="*/ 76341 h 277196"/>
                        <a:gd name="connsiteX11" fmla="*/ 7240 w 250800"/>
                        <a:gd name="connsiteY11" fmla="*/ 64150 h 277196"/>
                        <a:gd name="connsiteX12" fmla="*/ 118160 w 250800"/>
                        <a:gd name="connsiteY12" fmla="*/ 1886 h 277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50800" h="277196">
                          <a:moveTo>
                            <a:pt x="118160" y="1886"/>
                          </a:moveTo>
                          <a:cubicBezTo>
                            <a:pt x="122641" y="-629"/>
                            <a:pt x="128159" y="-629"/>
                            <a:pt x="132634" y="1886"/>
                          </a:cubicBezTo>
                          <a:cubicBezTo>
                            <a:pt x="154777" y="14314"/>
                            <a:pt x="221410" y="51723"/>
                            <a:pt x="243560" y="64150"/>
                          </a:cubicBezTo>
                          <a:cubicBezTo>
                            <a:pt x="248041" y="66658"/>
                            <a:pt x="250800" y="71305"/>
                            <a:pt x="250800" y="76334"/>
                          </a:cubicBezTo>
                          <a:cubicBezTo>
                            <a:pt x="250800" y="101190"/>
                            <a:pt x="250800" y="176001"/>
                            <a:pt x="250800" y="200856"/>
                          </a:cubicBezTo>
                          <a:cubicBezTo>
                            <a:pt x="250800" y="205885"/>
                            <a:pt x="248041" y="210532"/>
                            <a:pt x="243560" y="213046"/>
                          </a:cubicBezTo>
                          <a:cubicBezTo>
                            <a:pt x="221417" y="225474"/>
                            <a:pt x="154783" y="262883"/>
                            <a:pt x="132634" y="275311"/>
                          </a:cubicBezTo>
                          <a:cubicBezTo>
                            <a:pt x="128152" y="277825"/>
                            <a:pt x="122635" y="277825"/>
                            <a:pt x="118160" y="275311"/>
                          </a:cubicBezTo>
                          <a:cubicBezTo>
                            <a:pt x="96017" y="262883"/>
                            <a:pt x="29383" y="225474"/>
                            <a:pt x="7234" y="213046"/>
                          </a:cubicBezTo>
                          <a:cubicBezTo>
                            <a:pt x="2759" y="210532"/>
                            <a:pt x="0" y="205892"/>
                            <a:pt x="0" y="200863"/>
                          </a:cubicBezTo>
                          <a:cubicBezTo>
                            <a:pt x="0" y="176007"/>
                            <a:pt x="0" y="101196"/>
                            <a:pt x="0" y="76341"/>
                          </a:cubicBezTo>
                          <a:cubicBezTo>
                            <a:pt x="0" y="71311"/>
                            <a:pt x="2759" y="66665"/>
                            <a:pt x="7240" y="64150"/>
                          </a:cubicBezTo>
                          <a:cubicBezTo>
                            <a:pt x="29377" y="51723"/>
                            <a:pt x="96023" y="14314"/>
                            <a:pt x="118160" y="1886"/>
                          </a:cubicBezTo>
                          <a:close/>
                        </a:path>
                      </a:pathLst>
                    </a:custGeom>
                    <a:solidFill>
                      <a:srgbClr val="004482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1" name="자유형: 도형 230">
                      <a:extLst>
                        <a:ext uri="{FF2B5EF4-FFF2-40B4-BE49-F238E27FC236}">
                          <a16:creationId xmlns:a16="http://schemas.microsoft.com/office/drawing/2014/main" id="{82FA271E-EA11-34BB-9CEB-736C58FC70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6817" y="5206142"/>
                      <a:ext cx="247414" cy="207268"/>
                    </a:xfrm>
                    <a:custGeom>
                      <a:avLst/>
                      <a:gdLst>
                        <a:gd name="connsiteX0" fmla="*/ 2006 w 247414"/>
                        <a:gd name="connsiteY0" fmla="*/ 207268 h 207268"/>
                        <a:gd name="connsiteX1" fmla="*/ 0 w 247414"/>
                        <a:gd name="connsiteY1" fmla="*/ 199685 h 207268"/>
                        <a:gd name="connsiteX2" fmla="*/ 0 w 247414"/>
                        <a:gd name="connsiteY2" fmla="*/ 75876 h 207268"/>
                        <a:gd name="connsiteX3" fmla="*/ 7220 w 247414"/>
                        <a:gd name="connsiteY3" fmla="*/ 63758 h 207268"/>
                        <a:gd name="connsiteX4" fmla="*/ 117757 w 247414"/>
                        <a:gd name="connsiteY4" fmla="*/ 1850 h 207268"/>
                        <a:gd name="connsiteX5" fmla="*/ 132746 w 247414"/>
                        <a:gd name="connsiteY5" fmla="*/ 1903 h 207268"/>
                        <a:gd name="connsiteX6" fmla="*/ 243058 w 247414"/>
                        <a:gd name="connsiteY6" fmla="*/ 63487 h 207268"/>
                        <a:gd name="connsiteX7" fmla="*/ 247414 w 247414"/>
                        <a:gd name="connsiteY7" fmla="*/ 67289 h 207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47414" h="207268">
                          <a:moveTo>
                            <a:pt x="2006" y="207268"/>
                          </a:moveTo>
                          <a:cubicBezTo>
                            <a:pt x="251" y="204919"/>
                            <a:pt x="0" y="202688"/>
                            <a:pt x="0" y="199685"/>
                          </a:cubicBezTo>
                          <a:cubicBezTo>
                            <a:pt x="0" y="174975"/>
                            <a:pt x="0" y="100593"/>
                            <a:pt x="0" y="75876"/>
                          </a:cubicBezTo>
                          <a:cubicBezTo>
                            <a:pt x="0" y="70873"/>
                            <a:pt x="2752" y="66253"/>
                            <a:pt x="7220" y="63758"/>
                          </a:cubicBezTo>
                          <a:cubicBezTo>
                            <a:pt x="29284" y="51403"/>
                            <a:pt x="95693" y="14212"/>
                            <a:pt x="117757" y="1850"/>
                          </a:cubicBezTo>
                          <a:cubicBezTo>
                            <a:pt x="122225" y="-652"/>
                            <a:pt x="128278" y="-599"/>
                            <a:pt x="132746" y="1903"/>
                          </a:cubicBezTo>
                          <a:cubicBezTo>
                            <a:pt x="154810" y="14258"/>
                            <a:pt x="220994" y="51132"/>
                            <a:pt x="243058" y="63487"/>
                          </a:cubicBezTo>
                          <a:cubicBezTo>
                            <a:pt x="244840" y="64490"/>
                            <a:pt x="246200" y="65698"/>
                            <a:pt x="247414" y="67289"/>
                          </a:cubicBezTo>
                          <a:close/>
                        </a:path>
                      </a:pathLst>
                    </a:custGeom>
                    <a:solidFill>
                      <a:srgbClr val="659AD2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2" name="자유형: 도형 231">
                      <a:extLst>
                        <a:ext uri="{FF2B5EF4-FFF2-40B4-BE49-F238E27FC236}">
                          <a16:creationId xmlns:a16="http://schemas.microsoft.com/office/drawing/2014/main" id="{A1F9853F-F0E9-F51A-6F98-BE17F9F615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9817" y="5252343"/>
                      <a:ext cx="184800" cy="184800"/>
                    </a:xfrm>
                    <a:custGeom>
                      <a:avLst/>
                      <a:gdLst>
                        <a:gd name="connsiteX0" fmla="*/ 92400 w 184800"/>
                        <a:gd name="connsiteY0" fmla="*/ 0 h 184800"/>
                        <a:gd name="connsiteX1" fmla="*/ 184800 w 184800"/>
                        <a:gd name="connsiteY1" fmla="*/ 92400 h 184800"/>
                        <a:gd name="connsiteX2" fmla="*/ 92400 w 184800"/>
                        <a:gd name="connsiteY2" fmla="*/ 184800 h 184800"/>
                        <a:gd name="connsiteX3" fmla="*/ 0 w 184800"/>
                        <a:gd name="connsiteY3" fmla="*/ 92400 h 184800"/>
                        <a:gd name="connsiteX4" fmla="*/ 92400 w 184800"/>
                        <a:gd name="connsiteY4" fmla="*/ 0 h 184800"/>
                        <a:gd name="connsiteX5" fmla="*/ 92400 w 184800"/>
                        <a:gd name="connsiteY5" fmla="*/ 46200 h 184800"/>
                        <a:gd name="connsiteX6" fmla="*/ 138600 w 184800"/>
                        <a:gd name="connsiteY6" fmla="*/ 92400 h 184800"/>
                        <a:gd name="connsiteX7" fmla="*/ 92400 w 184800"/>
                        <a:gd name="connsiteY7" fmla="*/ 138600 h 184800"/>
                        <a:gd name="connsiteX8" fmla="*/ 46200 w 184800"/>
                        <a:gd name="connsiteY8" fmla="*/ 92400 h 184800"/>
                        <a:gd name="connsiteX9" fmla="*/ 92400 w 184800"/>
                        <a:gd name="connsiteY9" fmla="*/ 46200 h 18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84800" h="184800">
                          <a:moveTo>
                            <a:pt x="92400" y="0"/>
                          </a:moveTo>
                          <a:cubicBezTo>
                            <a:pt x="143398" y="0"/>
                            <a:pt x="184800" y="41402"/>
                            <a:pt x="184800" y="92400"/>
                          </a:cubicBezTo>
                          <a:cubicBezTo>
                            <a:pt x="184800" y="143398"/>
                            <a:pt x="143398" y="184800"/>
                            <a:pt x="92400" y="184800"/>
                          </a:cubicBezTo>
                          <a:cubicBezTo>
                            <a:pt x="41402" y="184800"/>
                            <a:pt x="0" y="143398"/>
                            <a:pt x="0" y="92400"/>
                          </a:cubicBezTo>
                          <a:cubicBezTo>
                            <a:pt x="0" y="41402"/>
                            <a:pt x="41402" y="0"/>
                            <a:pt x="92400" y="0"/>
                          </a:cubicBezTo>
                          <a:close/>
                          <a:moveTo>
                            <a:pt x="92400" y="46200"/>
                          </a:moveTo>
                          <a:cubicBezTo>
                            <a:pt x="117896" y="46200"/>
                            <a:pt x="138600" y="66898"/>
                            <a:pt x="138600" y="92400"/>
                          </a:cubicBezTo>
                          <a:cubicBezTo>
                            <a:pt x="138600" y="117896"/>
                            <a:pt x="117896" y="138600"/>
                            <a:pt x="92400" y="138600"/>
                          </a:cubicBezTo>
                          <a:cubicBezTo>
                            <a:pt x="66904" y="138600"/>
                            <a:pt x="46200" y="117896"/>
                            <a:pt x="46200" y="92400"/>
                          </a:cubicBezTo>
                          <a:cubicBezTo>
                            <a:pt x="46200" y="66898"/>
                            <a:pt x="66898" y="46200"/>
                            <a:pt x="92400" y="4620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3" name="자유형: 도형 232">
                      <a:extLst>
                        <a:ext uri="{FF2B5EF4-FFF2-40B4-BE49-F238E27FC236}">
                          <a16:creationId xmlns:a16="http://schemas.microsoft.com/office/drawing/2014/main" id="{DCDDFC36-44BF-3BFE-7294-38D63FCC9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9530" y="5273496"/>
                      <a:ext cx="128086" cy="140546"/>
                    </a:xfrm>
                    <a:custGeom>
                      <a:avLst/>
                      <a:gdLst>
                        <a:gd name="connsiteX0" fmla="*/ 124687 w 128086"/>
                        <a:gd name="connsiteY0" fmla="*/ 0 h 140546"/>
                        <a:gd name="connsiteX1" fmla="*/ 128027 w 128086"/>
                        <a:gd name="connsiteY1" fmla="*/ 11774 h 140546"/>
                        <a:gd name="connsiteX2" fmla="*/ 128086 w 128086"/>
                        <a:gd name="connsiteY2" fmla="*/ 133109 h 140546"/>
                        <a:gd name="connsiteX3" fmla="*/ 125954 w 128086"/>
                        <a:gd name="connsiteY3" fmla="*/ 140547 h 140546"/>
                        <a:gd name="connsiteX4" fmla="*/ 0 w 128086"/>
                        <a:gd name="connsiteY4" fmla="*/ 71247 h 140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086" h="140546">
                          <a:moveTo>
                            <a:pt x="124687" y="0"/>
                          </a:moveTo>
                          <a:cubicBezTo>
                            <a:pt x="128093" y="3188"/>
                            <a:pt x="128027" y="7993"/>
                            <a:pt x="128027" y="11774"/>
                          </a:cubicBezTo>
                          <a:cubicBezTo>
                            <a:pt x="128027" y="36821"/>
                            <a:pt x="127816" y="108062"/>
                            <a:pt x="128086" y="133109"/>
                          </a:cubicBezTo>
                          <a:cubicBezTo>
                            <a:pt x="128113" y="135722"/>
                            <a:pt x="127248" y="138475"/>
                            <a:pt x="125954" y="140547"/>
                          </a:cubicBezTo>
                          <a:lnTo>
                            <a:pt x="0" y="71247"/>
                          </a:lnTo>
                          <a:close/>
                        </a:path>
                      </a:pathLst>
                    </a:custGeom>
                    <a:solidFill>
                      <a:srgbClr val="00599C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</p:grp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FECD98AD-F94B-FC86-8A1A-4CC364ED335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85369" y="3747428"/>
                    <a:ext cx="54502" cy="110509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en-US" altLang="ko-KR" sz="6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</a:t>
                    </a:r>
                    <a:endParaRPr lang="ko-KR" altLang="en-US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327" name="그룹 326">
                  <a:extLst>
                    <a:ext uri="{FF2B5EF4-FFF2-40B4-BE49-F238E27FC236}">
                      <a16:creationId xmlns:a16="http://schemas.microsoft.com/office/drawing/2014/main" id="{FC220492-6086-E813-EA27-6BE17300B6F7}"/>
                    </a:ext>
                  </a:extLst>
                </p:cNvPr>
                <p:cNvGrpSpPr/>
                <p:nvPr/>
              </p:nvGrpSpPr>
              <p:grpSpPr>
                <a:xfrm>
                  <a:off x="10878846" y="3518426"/>
                  <a:ext cx="199958" cy="339283"/>
                  <a:chOff x="10878846" y="3518426"/>
                  <a:chExt cx="199958" cy="339283"/>
                </a:xfrm>
              </p:grpSpPr>
              <p:grpSp>
                <p:nvGrpSpPr>
                  <p:cNvPr id="247" name="그래픽 33">
                    <a:extLst>
                      <a:ext uri="{FF2B5EF4-FFF2-40B4-BE49-F238E27FC236}">
                        <a16:creationId xmlns:a16="http://schemas.microsoft.com/office/drawing/2014/main" id="{1053D472-EBFE-A60C-FEAE-2C25331B40C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878846" y="3518426"/>
                    <a:ext cx="199958" cy="224737"/>
                    <a:chOff x="4681172" y="5241975"/>
                    <a:chExt cx="201270" cy="226211"/>
                  </a:xfrm>
                </p:grpSpPr>
                <p:sp>
                  <p:nvSpPr>
                    <p:cNvPr id="249" name="자유형: 도형 248">
                      <a:extLst>
                        <a:ext uri="{FF2B5EF4-FFF2-40B4-BE49-F238E27FC236}">
                          <a16:creationId xmlns:a16="http://schemas.microsoft.com/office/drawing/2014/main" id="{925ED001-E20E-8E2E-065A-AA5875BA6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1172" y="5241975"/>
                      <a:ext cx="201270" cy="226211"/>
                    </a:xfrm>
                    <a:custGeom>
                      <a:avLst/>
                      <a:gdLst>
                        <a:gd name="connsiteX0" fmla="*/ 201261 w 201270"/>
                        <a:gd name="connsiteY0" fmla="*/ 66506 h 226211"/>
                        <a:gd name="connsiteX1" fmla="*/ 198800 w 201270"/>
                        <a:gd name="connsiteY1" fmla="*/ 56457 h 226211"/>
                        <a:gd name="connsiteX2" fmla="*/ 191518 w 201270"/>
                        <a:gd name="connsiteY2" fmla="*/ 49363 h 226211"/>
                        <a:gd name="connsiteX3" fmla="*/ 111117 w 201270"/>
                        <a:gd name="connsiteY3" fmla="*/ 3045 h 226211"/>
                        <a:gd name="connsiteX4" fmla="*/ 89726 w 201270"/>
                        <a:gd name="connsiteY4" fmla="*/ 3257 h 226211"/>
                        <a:gd name="connsiteX5" fmla="*/ 9753 w 201270"/>
                        <a:gd name="connsiteY5" fmla="*/ 49355 h 226211"/>
                        <a:gd name="connsiteX6" fmla="*/ 10 w 201270"/>
                        <a:gd name="connsiteY6" fmla="*/ 66499 h 226211"/>
                        <a:gd name="connsiteX7" fmla="*/ 0 w 201270"/>
                        <a:gd name="connsiteY7" fmla="*/ 159711 h 226211"/>
                        <a:gd name="connsiteX8" fmla="*/ 2353 w 201270"/>
                        <a:gd name="connsiteY8" fmla="*/ 169568 h 226211"/>
                        <a:gd name="connsiteX9" fmla="*/ 9745 w 201270"/>
                        <a:gd name="connsiteY9" fmla="*/ 176856 h 226211"/>
                        <a:gd name="connsiteX10" fmla="*/ 89723 w 201270"/>
                        <a:gd name="connsiteY10" fmla="*/ 222953 h 226211"/>
                        <a:gd name="connsiteX11" fmla="*/ 111119 w 201270"/>
                        <a:gd name="connsiteY11" fmla="*/ 223165 h 226211"/>
                        <a:gd name="connsiteX12" fmla="*/ 191527 w 201270"/>
                        <a:gd name="connsiteY12" fmla="*/ 176847 h 226211"/>
                        <a:gd name="connsiteX13" fmla="*/ 198919 w 201270"/>
                        <a:gd name="connsiteY13" fmla="*/ 169561 h 226211"/>
                        <a:gd name="connsiteX14" fmla="*/ 201271 w 201270"/>
                        <a:gd name="connsiteY14" fmla="*/ 159703 h 226211"/>
                        <a:gd name="connsiteX15" fmla="*/ 201261 w 201270"/>
                        <a:gd name="connsiteY15" fmla="*/ 66506 h 226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01270" h="226211">
                          <a:moveTo>
                            <a:pt x="201261" y="66506"/>
                          </a:moveTo>
                          <a:cubicBezTo>
                            <a:pt x="201259" y="62703"/>
                            <a:pt x="200446" y="59342"/>
                            <a:pt x="198800" y="56457"/>
                          </a:cubicBezTo>
                          <a:cubicBezTo>
                            <a:pt x="197184" y="53620"/>
                            <a:pt x="194765" y="51243"/>
                            <a:pt x="191518" y="49363"/>
                          </a:cubicBezTo>
                          <a:cubicBezTo>
                            <a:pt x="164724" y="33913"/>
                            <a:pt x="137903" y="18511"/>
                            <a:pt x="111117" y="3045"/>
                          </a:cubicBezTo>
                          <a:cubicBezTo>
                            <a:pt x="103896" y="-1124"/>
                            <a:pt x="96894" y="-972"/>
                            <a:pt x="89726" y="3257"/>
                          </a:cubicBezTo>
                          <a:cubicBezTo>
                            <a:pt x="79061" y="9546"/>
                            <a:pt x="25665" y="40138"/>
                            <a:pt x="9753" y="49355"/>
                          </a:cubicBezTo>
                          <a:cubicBezTo>
                            <a:pt x="3200" y="53148"/>
                            <a:pt x="12" y="58953"/>
                            <a:pt x="10" y="66499"/>
                          </a:cubicBezTo>
                          <a:cubicBezTo>
                            <a:pt x="0" y="97570"/>
                            <a:pt x="10" y="128640"/>
                            <a:pt x="0" y="159711"/>
                          </a:cubicBezTo>
                          <a:cubicBezTo>
                            <a:pt x="0" y="163431"/>
                            <a:pt x="780" y="166727"/>
                            <a:pt x="2353" y="169568"/>
                          </a:cubicBezTo>
                          <a:cubicBezTo>
                            <a:pt x="3970" y="172491"/>
                            <a:pt x="6424" y="174934"/>
                            <a:pt x="9745" y="176856"/>
                          </a:cubicBezTo>
                          <a:cubicBezTo>
                            <a:pt x="25657" y="186072"/>
                            <a:pt x="79060" y="216662"/>
                            <a:pt x="89723" y="222953"/>
                          </a:cubicBezTo>
                          <a:cubicBezTo>
                            <a:pt x="96894" y="227184"/>
                            <a:pt x="103896" y="227335"/>
                            <a:pt x="111119" y="223165"/>
                          </a:cubicBezTo>
                          <a:cubicBezTo>
                            <a:pt x="137906" y="207698"/>
                            <a:pt x="164728" y="192296"/>
                            <a:pt x="191527" y="176847"/>
                          </a:cubicBezTo>
                          <a:cubicBezTo>
                            <a:pt x="194848" y="174925"/>
                            <a:pt x="197302" y="172481"/>
                            <a:pt x="198919" y="169561"/>
                          </a:cubicBezTo>
                          <a:cubicBezTo>
                            <a:pt x="200489" y="166719"/>
                            <a:pt x="201271" y="163424"/>
                            <a:pt x="201271" y="159703"/>
                          </a:cubicBezTo>
                          <a:cubicBezTo>
                            <a:pt x="201271" y="159703"/>
                            <a:pt x="201271" y="97578"/>
                            <a:pt x="201261" y="66506"/>
                          </a:cubicBezTo>
                        </a:path>
                      </a:pathLst>
                    </a:custGeom>
                    <a:solidFill>
                      <a:srgbClr val="A179DC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50" name="자유형: 도형 249">
                      <a:extLst>
                        <a:ext uri="{FF2B5EF4-FFF2-40B4-BE49-F238E27FC236}">
                          <a16:creationId xmlns:a16="http://schemas.microsoft.com/office/drawing/2014/main" id="{A34BD1D7-E909-B687-6216-DE622A3798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3525" y="5354777"/>
                      <a:ext cx="196565" cy="113408"/>
                    </a:xfrm>
                    <a:custGeom>
                      <a:avLst/>
                      <a:gdLst>
                        <a:gd name="connsiteX0" fmla="*/ 98590 w 196565"/>
                        <a:gd name="connsiteY0" fmla="*/ 0 h 113408"/>
                        <a:gd name="connsiteX1" fmla="*/ 0 w 196565"/>
                        <a:gd name="connsiteY1" fmla="*/ 56766 h 113408"/>
                        <a:gd name="connsiteX2" fmla="*/ 7391 w 196565"/>
                        <a:gd name="connsiteY2" fmla="*/ 64054 h 113408"/>
                        <a:gd name="connsiteX3" fmla="*/ 87370 w 196565"/>
                        <a:gd name="connsiteY3" fmla="*/ 110151 h 113408"/>
                        <a:gd name="connsiteX4" fmla="*/ 108766 w 196565"/>
                        <a:gd name="connsiteY4" fmla="*/ 110363 h 113408"/>
                        <a:gd name="connsiteX5" fmla="*/ 189174 w 196565"/>
                        <a:gd name="connsiteY5" fmla="*/ 64044 h 113408"/>
                        <a:gd name="connsiteX6" fmla="*/ 196566 w 196565"/>
                        <a:gd name="connsiteY6" fmla="*/ 56758 h 113408"/>
                        <a:gd name="connsiteX7" fmla="*/ 98590 w 196565"/>
                        <a:gd name="connsiteY7" fmla="*/ 0 h 113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6565" h="113408">
                          <a:moveTo>
                            <a:pt x="98590" y="0"/>
                          </a:moveTo>
                          <a:lnTo>
                            <a:pt x="0" y="56766"/>
                          </a:lnTo>
                          <a:cubicBezTo>
                            <a:pt x="1617" y="59689"/>
                            <a:pt x="4071" y="62131"/>
                            <a:pt x="7391" y="64054"/>
                          </a:cubicBezTo>
                          <a:cubicBezTo>
                            <a:pt x="23304" y="73270"/>
                            <a:pt x="76707" y="103859"/>
                            <a:pt x="87370" y="110151"/>
                          </a:cubicBezTo>
                          <a:cubicBezTo>
                            <a:pt x="94541" y="114382"/>
                            <a:pt x="101543" y="114533"/>
                            <a:pt x="108766" y="110363"/>
                          </a:cubicBezTo>
                          <a:cubicBezTo>
                            <a:pt x="135553" y="94896"/>
                            <a:pt x="162375" y="79494"/>
                            <a:pt x="189174" y="64044"/>
                          </a:cubicBezTo>
                          <a:cubicBezTo>
                            <a:pt x="192495" y="62123"/>
                            <a:pt x="194949" y="59678"/>
                            <a:pt x="196566" y="56758"/>
                          </a:cubicBezTo>
                          <a:lnTo>
                            <a:pt x="98590" y="0"/>
                          </a:lnTo>
                        </a:path>
                      </a:pathLst>
                    </a:custGeom>
                    <a:solidFill>
                      <a:srgbClr val="280068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51" name="자유형: 도형 250">
                      <a:extLst>
                        <a:ext uri="{FF2B5EF4-FFF2-40B4-BE49-F238E27FC236}">
                          <a16:creationId xmlns:a16="http://schemas.microsoft.com/office/drawing/2014/main" id="{38464538-E66B-02EB-BEB5-CAB5A6FAE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115" y="5298431"/>
                      <a:ext cx="100327" cy="113103"/>
                    </a:xfrm>
                    <a:custGeom>
                      <a:avLst/>
                      <a:gdLst>
                        <a:gd name="connsiteX0" fmla="*/ 100317 w 100327"/>
                        <a:gd name="connsiteY0" fmla="*/ 10049 h 113103"/>
                        <a:gd name="connsiteX1" fmla="*/ 97857 w 100327"/>
                        <a:gd name="connsiteY1" fmla="*/ 0 h 113103"/>
                        <a:gd name="connsiteX2" fmla="*/ 0 w 100327"/>
                        <a:gd name="connsiteY2" fmla="*/ 56345 h 113103"/>
                        <a:gd name="connsiteX3" fmla="*/ 97975 w 100327"/>
                        <a:gd name="connsiteY3" fmla="*/ 113104 h 113103"/>
                        <a:gd name="connsiteX4" fmla="*/ 100327 w 100327"/>
                        <a:gd name="connsiteY4" fmla="*/ 103246 h 113103"/>
                        <a:gd name="connsiteX5" fmla="*/ 100317 w 100327"/>
                        <a:gd name="connsiteY5" fmla="*/ 10049 h 1131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0327" h="113103">
                          <a:moveTo>
                            <a:pt x="100317" y="10049"/>
                          </a:moveTo>
                          <a:cubicBezTo>
                            <a:pt x="100316" y="6246"/>
                            <a:pt x="99502" y="2885"/>
                            <a:pt x="97857" y="0"/>
                          </a:cubicBezTo>
                          <a:lnTo>
                            <a:pt x="0" y="56345"/>
                          </a:lnTo>
                          <a:lnTo>
                            <a:pt x="97975" y="113104"/>
                          </a:lnTo>
                          <a:cubicBezTo>
                            <a:pt x="99546" y="110262"/>
                            <a:pt x="100326" y="106967"/>
                            <a:pt x="100327" y="103246"/>
                          </a:cubicBezTo>
                          <a:cubicBezTo>
                            <a:pt x="100327" y="103246"/>
                            <a:pt x="100327" y="41121"/>
                            <a:pt x="100317" y="10049"/>
                          </a:cubicBezTo>
                        </a:path>
                      </a:pathLst>
                    </a:custGeom>
                    <a:solidFill>
                      <a:srgbClr val="390091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 dirty="0"/>
                    </a:p>
                  </p:txBody>
                </p:sp>
                <p:sp>
                  <p:nvSpPr>
                    <p:cNvPr id="252" name="자유형: 도형 251">
                      <a:extLst>
                        <a:ext uri="{FF2B5EF4-FFF2-40B4-BE49-F238E27FC236}">
                          <a16:creationId xmlns:a16="http://schemas.microsoft.com/office/drawing/2014/main" id="{71D93C98-D529-98D0-8C0B-0F1FAAF8D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4246" y="5333556"/>
                      <a:ext cx="42442" cy="42442"/>
                    </a:xfrm>
                    <a:custGeom>
                      <a:avLst/>
                      <a:gdLst>
                        <a:gd name="connsiteX0" fmla="*/ 15915 w 42442"/>
                        <a:gd name="connsiteY0" fmla="*/ 0 h 42442"/>
                        <a:gd name="connsiteX1" fmla="*/ 15915 w 42442"/>
                        <a:gd name="connsiteY1" fmla="*/ 10611 h 42442"/>
                        <a:gd name="connsiteX2" fmla="*/ 26526 w 42442"/>
                        <a:gd name="connsiteY2" fmla="*/ 10611 h 42442"/>
                        <a:gd name="connsiteX3" fmla="*/ 26526 w 42442"/>
                        <a:gd name="connsiteY3" fmla="*/ 0 h 42442"/>
                        <a:gd name="connsiteX4" fmla="*/ 31832 w 42442"/>
                        <a:gd name="connsiteY4" fmla="*/ 0 h 42442"/>
                        <a:gd name="connsiteX5" fmla="*/ 31832 w 42442"/>
                        <a:gd name="connsiteY5" fmla="*/ 10611 h 42442"/>
                        <a:gd name="connsiteX6" fmla="*/ 42442 w 42442"/>
                        <a:gd name="connsiteY6" fmla="*/ 10611 h 42442"/>
                        <a:gd name="connsiteX7" fmla="*/ 42442 w 42442"/>
                        <a:gd name="connsiteY7" fmla="*/ 15916 h 42442"/>
                        <a:gd name="connsiteX8" fmla="*/ 31832 w 42442"/>
                        <a:gd name="connsiteY8" fmla="*/ 15916 h 42442"/>
                        <a:gd name="connsiteX9" fmla="*/ 31832 w 42442"/>
                        <a:gd name="connsiteY9" fmla="*/ 26526 h 42442"/>
                        <a:gd name="connsiteX10" fmla="*/ 42442 w 42442"/>
                        <a:gd name="connsiteY10" fmla="*/ 26526 h 42442"/>
                        <a:gd name="connsiteX11" fmla="*/ 42442 w 42442"/>
                        <a:gd name="connsiteY11" fmla="*/ 31832 h 42442"/>
                        <a:gd name="connsiteX12" fmla="*/ 31832 w 42442"/>
                        <a:gd name="connsiteY12" fmla="*/ 31832 h 42442"/>
                        <a:gd name="connsiteX13" fmla="*/ 31832 w 42442"/>
                        <a:gd name="connsiteY13" fmla="*/ 42442 h 42442"/>
                        <a:gd name="connsiteX14" fmla="*/ 26526 w 42442"/>
                        <a:gd name="connsiteY14" fmla="*/ 42442 h 42442"/>
                        <a:gd name="connsiteX15" fmla="*/ 26526 w 42442"/>
                        <a:gd name="connsiteY15" fmla="*/ 31832 h 42442"/>
                        <a:gd name="connsiteX16" fmla="*/ 15915 w 42442"/>
                        <a:gd name="connsiteY16" fmla="*/ 31832 h 42442"/>
                        <a:gd name="connsiteX17" fmla="*/ 15915 w 42442"/>
                        <a:gd name="connsiteY17" fmla="*/ 42442 h 42442"/>
                        <a:gd name="connsiteX18" fmla="*/ 10610 w 42442"/>
                        <a:gd name="connsiteY18" fmla="*/ 42442 h 42442"/>
                        <a:gd name="connsiteX19" fmla="*/ 10610 w 42442"/>
                        <a:gd name="connsiteY19" fmla="*/ 31832 h 42442"/>
                        <a:gd name="connsiteX20" fmla="*/ 0 w 42442"/>
                        <a:gd name="connsiteY20" fmla="*/ 31832 h 42442"/>
                        <a:gd name="connsiteX21" fmla="*/ 0 w 42442"/>
                        <a:gd name="connsiteY21" fmla="*/ 26526 h 42442"/>
                        <a:gd name="connsiteX22" fmla="*/ 10610 w 42442"/>
                        <a:gd name="connsiteY22" fmla="*/ 26526 h 42442"/>
                        <a:gd name="connsiteX23" fmla="*/ 10610 w 42442"/>
                        <a:gd name="connsiteY23" fmla="*/ 15916 h 42442"/>
                        <a:gd name="connsiteX24" fmla="*/ 0 w 42442"/>
                        <a:gd name="connsiteY24" fmla="*/ 15916 h 42442"/>
                        <a:gd name="connsiteX25" fmla="*/ 0 w 42442"/>
                        <a:gd name="connsiteY25" fmla="*/ 10611 h 42442"/>
                        <a:gd name="connsiteX26" fmla="*/ 10610 w 42442"/>
                        <a:gd name="connsiteY26" fmla="*/ 10611 h 42442"/>
                        <a:gd name="connsiteX27" fmla="*/ 10610 w 42442"/>
                        <a:gd name="connsiteY27" fmla="*/ 0 h 42442"/>
                        <a:gd name="connsiteX28" fmla="*/ 15915 w 42442"/>
                        <a:gd name="connsiteY28" fmla="*/ 0 h 42442"/>
                        <a:gd name="connsiteX29" fmla="*/ 26526 w 42442"/>
                        <a:gd name="connsiteY29" fmla="*/ 15916 h 42442"/>
                        <a:gd name="connsiteX30" fmla="*/ 15915 w 42442"/>
                        <a:gd name="connsiteY30" fmla="*/ 15916 h 42442"/>
                        <a:gd name="connsiteX31" fmla="*/ 15915 w 42442"/>
                        <a:gd name="connsiteY31" fmla="*/ 26526 h 42442"/>
                        <a:gd name="connsiteX32" fmla="*/ 26526 w 42442"/>
                        <a:gd name="connsiteY32" fmla="*/ 26526 h 42442"/>
                        <a:gd name="connsiteX33" fmla="*/ 26526 w 42442"/>
                        <a:gd name="connsiteY33" fmla="*/ 15916 h 42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42442" h="42442">
                          <a:moveTo>
                            <a:pt x="15915" y="0"/>
                          </a:moveTo>
                          <a:lnTo>
                            <a:pt x="15915" y="10611"/>
                          </a:lnTo>
                          <a:lnTo>
                            <a:pt x="26526" y="10611"/>
                          </a:lnTo>
                          <a:lnTo>
                            <a:pt x="26526" y="0"/>
                          </a:lnTo>
                          <a:lnTo>
                            <a:pt x="31832" y="0"/>
                          </a:lnTo>
                          <a:lnTo>
                            <a:pt x="31832" y="10611"/>
                          </a:lnTo>
                          <a:lnTo>
                            <a:pt x="42442" y="10611"/>
                          </a:lnTo>
                          <a:lnTo>
                            <a:pt x="42442" y="15916"/>
                          </a:lnTo>
                          <a:lnTo>
                            <a:pt x="31832" y="15916"/>
                          </a:lnTo>
                          <a:lnTo>
                            <a:pt x="31832" y="26526"/>
                          </a:lnTo>
                          <a:lnTo>
                            <a:pt x="42442" y="26526"/>
                          </a:lnTo>
                          <a:lnTo>
                            <a:pt x="42442" y="31832"/>
                          </a:lnTo>
                          <a:lnTo>
                            <a:pt x="31832" y="31832"/>
                          </a:lnTo>
                          <a:lnTo>
                            <a:pt x="31832" y="42442"/>
                          </a:lnTo>
                          <a:lnTo>
                            <a:pt x="26526" y="42442"/>
                          </a:lnTo>
                          <a:lnTo>
                            <a:pt x="26526" y="31832"/>
                          </a:lnTo>
                          <a:lnTo>
                            <a:pt x="15915" y="31832"/>
                          </a:lnTo>
                          <a:lnTo>
                            <a:pt x="15915" y="42442"/>
                          </a:lnTo>
                          <a:lnTo>
                            <a:pt x="10610" y="42442"/>
                          </a:lnTo>
                          <a:lnTo>
                            <a:pt x="10610" y="31832"/>
                          </a:lnTo>
                          <a:lnTo>
                            <a:pt x="0" y="31832"/>
                          </a:lnTo>
                          <a:lnTo>
                            <a:pt x="0" y="26526"/>
                          </a:lnTo>
                          <a:lnTo>
                            <a:pt x="10610" y="26526"/>
                          </a:lnTo>
                          <a:lnTo>
                            <a:pt x="10610" y="15916"/>
                          </a:lnTo>
                          <a:lnTo>
                            <a:pt x="0" y="15916"/>
                          </a:lnTo>
                          <a:lnTo>
                            <a:pt x="0" y="10611"/>
                          </a:lnTo>
                          <a:lnTo>
                            <a:pt x="10610" y="10611"/>
                          </a:lnTo>
                          <a:lnTo>
                            <a:pt x="10610" y="0"/>
                          </a:lnTo>
                          <a:lnTo>
                            <a:pt x="15915" y="0"/>
                          </a:lnTo>
                          <a:close/>
                          <a:moveTo>
                            <a:pt x="26526" y="15916"/>
                          </a:moveTo>
                          <a:lnTo>
                            <a:pt x="15915" y="15916"/>
                          </a:lnTo>
                          <a:lnTo>
                            <a:pt x="15915" y="26526"/>
                          </a:lnTo>
                          <a:lnTo>
                            <a:pt x="26526" y="26526"/>
                          </a:lnTo>
                          <a:lnTo>
                            <a:pt x="26526" y="1591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53" name="자유형: 도형 252">
                      <a:extLst>
                        <a:ext uri="{FF2B5EF4-FFF2-40B4-BE49-F238E27FC236}">
                          <a16:creationId xmlns:a16="http://schemas.microsoft.com/office/drawing/2014/main" id="{3037F0BF-CC77-5D76-3A13-BAF752DBF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7518" y="5280267"/>
                      <a:ext cx="139633" cy="149625"/>
                    </a:xfrm>
                    <a:custGeom>
                      <a:avLst/>
                      <a:gdLst>
                        <a:gd name="connsiteX0" fmla="*/ 74813 w 139633"/>
                        <a:gd name="connsiteY0" fmla="*/ 0 h 149625"/>
                        <a:gd name="connsiteX1" fmla="*/ 139594 w 139633"/>
                        <a:gd name="connsiteY1" fmla="*/ 37372 h 149625"/>
                        <a:gd name="connsiteX2" fmla="*/ 139468 w 139633"/>
                        <a:gd name="connsiteY2" fmla="*/ 37157 h 149625"/>
                        <a:gd name="connsiteX3" fmla="*/ 106906 w 139633"/>
                        <a:gd name="connsiteY3" fmla="*/ 55905 h 149625"/>
                        <a:gd name="connsiteX4" fmla="*/ 75238 w 139633"/>
                        <a:gd name="connsiteY4" fmla="*/ 37562 h 149625"/>
                        <a:gd name="connsiteX5" fmla="*/ 74813 w 139633"/>
                        <a:gd name="connsiteY5" fmla="*/ 37559 h 149625"/>
                        <a:gd name="connsiteX6" fmla="*/ 37559 w 139633"/>
                        <a:gd name="connsiteY6" fmla="*/ 74812 h 149625"/>
                        <a:gd name="connsiteX7" fmla="*/ 42473 w 139633"/>
                        <a:gd name="connsiteY7" fmla="*/ 93294 h 149625"/>
                        <a:gd name="connsiteX8" fmla="*/ 74813 w 139633"/>
                        <a:gd name="connsiteY8" fmla="*/ 112065 h 149625"/>
                        <a:gd name="connsiteX9" fmla="*/ 107275 w 139633"/>
                        <a:gd name="connsiteY9" fmla="*/ 93079 h 149625"/>
                        <a:gd name="connsiteX10" fmla="*/ 107120 w 139633"/>
                        <a:gd name="connsiteY10" fmla="*/ 93350 h 149625"/>
                        <a:gd name="connsiteX11" fmla="*/ 139633 w 139633"/>
                        <a:gd name="connsiteY11" fmla="*/ 112186 h 149625"/>
                        <a:gd name="connsiteX12" fmla="*/ 75646 w 139633"/>
                        <a:gd name="connsiteY12" fmla="*/ 149620 h 149625"/>
                        <a:gd name="connsiteX13" fmla="*/ 74813 w 139633"/>
                        <a:gd name="connsiteY13" fmla="*/ 149625 h 149625"/>
                        <a:gd name="connsiteX14" fmla="*/ 9908 w 139633"/>
                        <a:gd name="connsiteY14" fmla="*/ 112042 h 149625"/>
                        <a:gd name="connsiteX15" fmla="*/ 0 w 139633"/>
                        <a:gd name="connsiteY15" fmla="*/ 74812 h 149625"/>
                        <a:gd name="connsiteX16" fmla="*/ 74813 w 139633"/>
                        <a:gd name="connsiteY16" fmla="*/ 0 h 149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9633" h="149625">
                          <a:moveTo>
                            <a:pt x="74813" y="0"/>
                          </a:moveTo>
                          <a:cubicBezTo>
                            <a:pt x="102489" y="0"/>
                            <a:pt x="126652" y="15030"/>
                            <a:pt x="139594" y="37372"/>
                          </a:cubicBezTo>
                          <a:lnTo>
                            <a:pt x="139468" y="37157"/>
                          </a:lnTo>
                          <a:lnTo>
                            <a:pt x="106906" y="55905"/>
                          </a:lnTo>
                          <a:cubicBezTo>
                            <a:pt x="100490" y="45044"/>
                            <a:pt x="88729" y="37713"/>
                            <a:pt x="75238" y="37562"/>
                          </a:cubicBezTo>
                          <a:lnTo>
                            <a:pt x="74813" y="37559"/>
                          </a:lnTo>
                          <a:cubicBezTo>
                            <a:pt x="54239" y="37559"/>
                            <a:pt x="37559" y="54238"/>
                            <a:pt x="37559" y="74812"/>
                          </a:cubicBezTo>
                          <a:cubicBezTo>
                            <a:pt x="37559" y="81540"/>
                            <a:pt x="39353" y="87847"/>
                            <a:pt x="42473" y="93294"/>
                          </a:cubicBezTo>
                          <a:cubicBezTo>
                            <a:pt x="48894" y="104504"/>
                            <a:pt x="60966" y="112065"/>
                            <a:pt x="74813" y="112065"/>
                          </a:cubicBezTo>
                          <a:cubicBezTo>
                            <a:pt x="88746" y="112065"/>
                            <a:pt x="100886" y="104408"/>
                            <a:pt x="107275" y="93079"/>
                          </a:cubicBezTo>
                          <a:lnTo>
                            <a:pt x="107120" y="93350"/>
                          </a:lnTo>
                          <a:lnTo>
                            <a:pt x="139633" y="112186"/>
                          </a:lnTo>
                          <a:cubicBezTo>
                            <a:pt x="126832" y="134337"/>
                            <a:pt x="103000" y="149322"/>
                            <a:pt x="75646" y="149620"/>
                          </a:cubicBezTo>
                          <a:lnTo>
                            <a:pt x="74813" y="149625"/>
                          </a:lnTo>
                          <a:cubicBezTo>
                            <a:pt x="47050" y="149625"/>
                            <a:pt x="22818" y="134502"/>
                            <a:pt x="9908" y="112042"/>
                          </a:cubicBezTo>
                          <a:cubicBezTo>
                            <a:pt x="3606" y="101078"/>
                            <a:pt x="0" y="88367"/>
                            <a:pt x="0" y="74812"/>
                          </a:cubicBezTo>
                          <a:cubicBezTo>
                            <a:pt x="0" y="33495"/>
                            <a:pt x="33494" y="0"/>
                            <a:pt x="74813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</p:grpSp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AEBBDE7B-BD2F-7880-27BB-58D4FADD2E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8330" y="3747200"/>
                    <a:ext cx="100990" cy="110509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en-US" altLang="ko-KR" sz="6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C#</a:t>
                    </a:r>
                    <a:endParaRPr lang="ko-KR" altLang="en-US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328" name="그룹 327">
                  <a:extLst>
                    <a:ext uri="{FF2B5EF4-FFF2-40B4-BE49-F238E27FC236}">
                      <a16:creationId xmlns:a16="http://schemas.microsoft.com/office/drawing/2014/main" id="{34228205-B72B-7D4E-6991-EC8500E17133}"/>
                    </a:ext>
                  </a:extLst>
                </p:cNvPr>
                <p:cNvGrpSpPr/>
                <p:nvPr/>
              </p:nvGrpSpPr>
              <p:grpSpPr>
                <a:xfrm>
                  <a:off x="10646611" y="3518426"/>
                  <a:ext cx="199910" cy="339511"/>
                  <a:chOff x="10652275" y="3518426"/>
                  <a:chExt cx="199910" cy="339511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2BD5EF26-3AF5-004F-AE2C-41E159CE5E67}"/>
                      </a:ext>
                    </a:extLst>
                  </p:cNvPr>
                  <p:cNvGrpSpPr/>
                  <p:nvPr/>
                </p:nvGrpSpPr>
                <p:grpSpPr>
                  <a:xfrm>
                    <a:off x="10652275" y="3518426"/>
                    <a:ext cx="199910" cy="224965"/>
                    <a:chOff x="2280132" y="5206141"/>
                    <a:chExt cx="246578" cy="277482"/>
                  </a:xfrm>
                </p:grpSpPr>
                <p:sp>
                  <p:nvSpPr>
                    <p:cNvPr id="234" name="자유형: 도형 233">
                      <a:extLst>
                        <a:ext uri="{FF2B5EF4-FFF2-40B4-BE49-F238E27FC236}">
                          <a16:creationId xmlns:a16="http://schemas.microsoft.com/office/drawing/2014/main" id="{D1445B98-533A-7D98-3F17-B85B60F76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03421" y="5275512"/>
                      <a:ext cx="123289" cy="138740"/>
                    </a:xfrm>
                    <a:custGeom>
                      <a:avLst/>
                      <a:gdLst>
                        <a:gd name="connsiteX0" fmla="*/ 120152 w 123289"/>
                        <a:gd name="connsiteY0" fmla="*/ 138740 h 138740"/>
                        <a:gd name="connsiteX1" fmla="*/ 123289 w 123289"/>
                        <a:gd name="connsiteY1" fmla="*/ 128222 h 138740"/>
                        <a:gd name="connsiteX2" fmla="*/ 123289 w 123289"/>
                        <a:gd name="connsiteY2" fmla="*/ 10517 h 138740"/>
                        <a:gd name="connsiteX3" fmla="*/ 120153 w 123289"/>
                        <a:gd name="connsiteY3" fmla="*/ 0 h 138740"/>
                        <a:gd name="connsiteX4" fmla="*/ 0 w 123289"/>
                        <a:gd name="connsiteY4" fmla="*/ 69370 h 138740"/>
                        <a:gd name="connsiteX5" fmla="*/ 120152 w 123289"/>
                        <a:gd name="connsiteY5" fmla="*/ 138740 h 138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3289" h="138740">
                          <a:moveTo>
                            <a:pt x="120152" y="138740"/>
                          </a:moveTo>
                          <a:cubicBezTo>
                            <a:pt x="122087" y="135389"/>
                            <a:pt x="123289" y="131613"/>
                            <a:pt x="123289" y="128222"/>
                          </a:cubicBezTo>
                          <a:lnTo>
                            <a:pt x="123289" y="10517"/>
                          </a:lnTo>
                          <a:cubicBezTo>
                            <a:pt x="123289" y="7127"/>
                            <a:pt x="122088" y="3351"/>
                            <a:pt x="120153" y="0"/>
                          </a:cubicBezTo>
                          <a:lnTo>
                            <a:pt x="0" y="69370"/>
                          </a:lnTo>
                          <a:lnTo>
                            <a:pt x="120152" y="138740"/>
                          </a:lnTo>
                          <a:close/>
                        </a:path>
                      </a:pathLst>
                    </a:custGeom>
                    <a:solidFill>
                      <a:srgbClr val="00599C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5" name="자유형: 도형 234">
                      <a:extLst>
                        <a:ext uri="{FF2B5EF4-FFF2-40B4-BE49-F238E27FC236}">
                          <a16:creationId xmlns:a16="http://schemas.microsoft.com/office/drawing/2014/main" id="{2BFBC2FC-28EC-DB55-DC5D-BF3F87835F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3269" y="5344883"/>
                      <a:ext cx="240303" cy="138740"/>
                    </a:xfrm>
                    <a:custGeom>
                      <a:avLst/>
                      <a:gdLst>
                        <a:gd name="connsiteX0" fmla="*/ 130829 w 240303"/>
                        <a:gd name="connsiteY0" fmla="*/ 136197 h 138740"/>
                        <a:gd name="connsiteX1" fmla="*/ 232764 w 240303"/>
                        <a:gd name="connsiteY1" fmla="*/ 77345 h 138740"/>
                        <a:gd name="connsiteX2" fmla="*/ 240304 w 240303"/>
                        <a:gd name="connsiteY2" fmla="*/ 69370 h 138740"/>
                        <a:gd name="connsiteX3" fmla="*/ 120152 w 240303"/>
                        <a:gd name="connsiteY3" fmla="*/ 0 h 138740"/>
                        <a:gd name="connsiteX4" fmla="*/ 0 w 240303"/>
                        <a:gd name="connsiteY4" fmla="*/ 69371 h 138740"/>
                        <a:gd name="connsiteX5" fmla="*/ 7540 w 240303"/>
                        <a:gd name="connsiteY5" fmla="*/ 77345 h 138740"/>
                        <a:gd name="connsiteX6" fmla="*/ 109475 w 240303"/>
                        <a:gd name="connsiteY6" fmla="*/ 136197 h 138740"/>
                        <a:gd name="connsiteX7" fmla="*/ 130829 w 240303"/>
                        <a:gd name="connsiteY7" fmla="*/ 136197 h 138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40303" h="138740">
                          <a:moveTo>
                            <a:pt x="130829" y="136197"/>
                          </a:moveTo>
                          <a:lnTo>
                            <a:pt x="232764" y="77345"/>
                          </a:lnTo>
                          <a:cubicBezTo>
                            <a:pt x="235700" y="75650"/>
                            <a:pt x="238369" y="72722"/>
                            <a:pt x="240304" y="69370"/>
                          </a:cubicBezTo>
                          <a:lnTo>
                            <a:pt x="120152" y="0"/>
                          </a:lnTo>
                          <a:lnTo>
                            <a:pt x="0" y="69371"/>
                          </a:lnTo>
                          <a:cubicBezTo>
                            <a:pt x="1935" y="72722"/>
                            <a:pt x="4604" y="75651"/>
                            <a:pt x="7540" y="77345"/>
                          </a:cubicBezTo>
                          <a:lnTo>
                            <a:pt x="109475" y="136197"/>
                          </a:lnTo>
                          <a:cubicBezTo>
                            <a:pt x="115347" y="139588"/>
                            <a:pt x="124957" y="139588"/>
                            <a:pt x="130829" y="136197"/>
                          </a:cubicBezTo>
                          <a:close/>
                        </a:path>
                      </a:pathLst>
                    </a:custGeom>
                    <a:solidFill>
                      <a:srgbClr val="004482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6" name="자유형: 도형 235">
                      <a:extLst>
                        <a:ext uri="{FF2B5EF4-FFF2-40B4-BE49-F238E27FC236}">
                          <a16:creationId xmlns:a16="http://schemas.microsoft.com/office/drawing/2014/main" id="{E97B4CCA-7D1A-7501-5BC5-6AC5D9C895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0132" y="5206141"/>
                      <a:ext cx="243441" cy="208111"/>
                    </a:xfrm>
                    <a:custGeom>
                      <a:avLst/>
                      <a:gdLst>
                        <a:gd name="connsiteX0" fmla="*/ 243442 w 243441"/>
                        <a:gd name="connsiteY0" fmla="*/ 69370 h 208111"/>
                        <a:gd name="connsiteX1" fmla="*/ 235901 w 243441"/>
                        <a:gd name="connsiteY1" fmla="*/ 61395 h 208111"/>
                        <a:gd name="connsiteX2" fmla="*/ 133966 w 243441"/>
                        <a:gd name="connsiteY2" fmla="*/ 2543 h 208111"/>
                        <a:gd name="connsiteX3" fmla="*/ 112612 w 243441"/>
                        <a:gd name="connsiteY3" fmla="*/ 2543 h 208111"/>
                        <a:gd name="connsiteX4" fmla="*/ 10677 w 243441"/>
                        <a:gd name="connsiteY4" fmla="*/ 61395 h 208111"/>
                        <a:gd name="connsiteX5" fmla="*/ 0 w 243441"/>
                        <a:gd name="connsiteY5" fmla="*/ 79888 h 208111"/>
                        <a:gd name="connsiteX6" fmla="*/ 0 w 243441"/>
                        <a:gd name="connsiteY6" fmla="*/ 197593 h 208111"/>
                        <a:gd name="connsiteX7" fmla="*/ 3137 w 243441"/>
                        <a:gd name="connsiteY7" fmla="*/ 208111 h 208111"/>
                        <a:gd name="connsiteX8" fmla="*/ 123289 w 243441"/>
                        <a:gd name="connsiteY8" fmla="*/ 138741 h 208111"/>
                        <a:gd name="connsiteX9" fmla="*/ 243442 w 243441"/>
                        <a:gd name="connsiteY9" fmla="*/ 69370 h 2081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43441" h="208111">
                          <a:moveTo>
                            <a:pt x="243442" y="69370"/>
                          </a:moveTo>
                          <a:cubicBezTo>
                            <a:pt x="241506" y="66018"/>
                            <a:pt x="238837" y="63090"/>
                            <a:pt x="235901" y="61395"/>
                          </a:cubicBezTo>
                          <a:lnTo>
                            <a:pt x="133966" y="2543"/>
                          </a:lnTo>
                          <a:cubicBezTo>
                            <a:pt x="128094" y="-848"/>
                            <a:pt x="118484" y="-848"/>
                            <a:pt x="112612" y="2543"/>
                          </a:cubicBezTo>
                          <a:lnTo>
                            <a:pt x="10677" y="61395"/>
                          </a:lnTo>
                          <a:cubicBezTo>
                            <a:pt x="4804" y="64785"/>
                            <a:pt x="0" y="73107"/>
                            <a:pt x="0" y="79888"/>
                          </a:cubicBezTo>
                          <a:lnTo>
                            <a:pt x="0" y="197593"/>
                          </a:lnTo>
                          <a:cubicBezTo>
                            <a:pt x="0" y="200984"/>
                            <a:pt x="1201" y="204760"/>
                            <a:pt x="3137" y="208111"/>
                          </a:cubicBezTo>
                          <a:lnTo>
                            <a:pt x="123289" y="138741"/>
                          </a:lnTo>
                          <a:lnTo>
                            <a:pt x="243442" y="69370"/>
                          </a:lnTo>
                          <a:close/>
                        </a:path>
                      </a:pathLst>
                    </a:custGeom>
                    <a:solidFill>
                      <a:srgbClr val="659AD2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7" name="자유형: 도형 236">
                      <a:extLst>
                        <a:ext uri="{FF2B5EF4-FFF2-40B4-BE49-F238E27FC236}">
                          <a16:creationId xmlns:a16="http://schemas.microsoft.com/office/drawing/2014/main" id="{8F0FD045-50B6-1C0E-8B02-1B6E357A14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1228" y="5262689"/>
                      <a:ext cx="153373" cy="164386"/>
                    </a:xfrm>
                    <a:custGeom>
                      <a:avLst/>
                      <a:gdLst>
                        <a:gd name="connsiteX0" fmla="*/ 82193 w 153373"/>
                        <a:gd name="connsiteY0" fmla="*/ 164386 h 164386"/>
                        <a:gd name="connsiteX1" fmla="*/ 0 w 153373"/>
                        <a:gd name="connsiteY1" fmla="*/ 82193 h 164386"/>
                        <a:gd name="connsiteX2" fmla="*/ 82193 w 153373"/>
                        <a:gd name="connsiteY2" fmla="*/ 0 h 164386"/>
                        <a:gd name="connsiteX3" fmla="*/ 153371 w 153373"/>
                        <a:gd name="connsiteY3" fmla="*/ 41071 h 164386"/>
                        <a:gd name="connsiteX4" fmla="*/ 117800 w 153373"/>
                        <a:gd name="connsiteY4" fmla="*/ 61654 h 164386"/>
                        <a:gd name="connsiteX5" fmla="*/ 82193 w 153373"/>
                        <a:gd name="connsiteY5" fmla="*/ 41097 h 164386"/>
                        <a:gd name="connsiteX6" fmla="*/ 41096 w 153373"/>
                        <a:gd name="connsiteY6" fmla="*/ 82193 h 164386"/>
                        <a:gd name="connsiteX7" fmla="*/ 82193 w 153373"/>
                        <a:gd name="connsiteY7" fmla="*/ 123290 h 164386"/>
                        <a:gd name="connsiteX8" fmla="*/ 117802 w 153373"/>
                        <a:gd name="connsiteY8" fmla="*/ 102729 h 164386"/>
                        <a:gd name="connsiteX9" fmla="*/ 153373 w 153373"/>
                        <a:gd name="connsiteY9" fmla="*/ 123312 h 164386"/>
                        <a:gd name="connsiteX10" fmla="*/ 82193 w 153373"/>
                        <a:gd name="connsiteY10" fmla="*/ 164386 h 164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53373" h="164386">
                          <a:moveTo>
                            <a:pt x="82193" y="164386"/>
                          </a:moveTo>
                          <a:cubicBezTo>
                            <a:pt x="36871" y="164386"/>
                            <a:pt x="0" y="127514"/>
                            <a:pt x="0" y="82193"/>
                          </a:cubicBezTo>
                          <a:cubicBezTo>
                            <a:pt x="0" y="36872"/>
                            <a:pt x="36871" y="0"/>
                            <a:pt x="82193" y="0"/>
                          </a:cubicBezTo>
                          <a:cubicBezTo>
                            <a:pt x="111437" y="0"/>
                            <a:pt x="138711" y="15738"/>
                            <a:pt x="153371" y="41071"/>
                          </a:cubicBezTo>
                          <a:lnTo>
                            <a:pt x="117800" y="61654"/>
                          </a:lnTo>
                          <a:cubicBezTo>
                            <a:pt x="110463" y="48974"/>
                            <a:pt x="96818" y="41097"/>
                            <a:pt x="82193" y="41097"/>
                          </a:cubicBezTo>
                          <a:cubicBezTo>
                            <a:pt x="59532" y="41097"/>
                            <a:pt x="41096" y="59532"/>
                            <a:pt x="41096" y="82193"/>
                          </a:cubicBezTo>
                          <a:cubicBezTo>
                            <a:pt x="41096" y="104853"/>
                            <a:pt x="59532" y="123290"/>
                            <a:pt x="82193" y="123290"/>
                          </a:cubicBezTo>
                          <a:cubicBezTo>
                            <a:pt x="96820" y="123290"/>
                            <a:pt x="110465" y="115412"/>
                            <a:pt x="117802" y="102729"/>
                          </a:cubicBezTo>
                          <a:lnTo>
                            <a:pt x="153373" y="123312"/>
                          </a:lnTo>
                          <a:cubicBezTo>
                            <a:pt x="138714" y="148648"/>
                            <a:pt x="111439" y="164386"/>
                            <a:pt x="82193" y="16438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8" name="자유형: 도형 237">
                      <a:extLst>
                        <a:ext uri="{FF2B5EF4-FFF2-40B4-BE49-F238E27FC236}">
                          <a16:creationId xmlns:a16="http://schemas.microsoft.com/office/drawing/2014/main" id="{A43C7267-6514-9175-B5B6-9E1C190BA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8216" y="5331184"/>
                      <a:ext cx="27397" cy="27397"/>
                    </a:xfrm>
                    <a:custGeom>
                      <a:avLst/>
                      <a:gdLst>
                        <a:gd name="connsiteX0" fmla="*/ 27398 w 27397"/>
                        <a:gd name="connsiteY0" fmla="*/ 9132 h 27397"/>
                        <a:gd name="connsiteX1" fmla="*/ 18265 w 27397"/>
                        <a:gd name="connsiteY1" fmla="*/ 9132 h 27397"/>
                        <a:gd name="connsiteX2" fmla="*/ 18265 w 27397"/>
                        <a:gd name="connsiteY2" fmla="*/ 0 h 27397"/>
                        <a:gd name="connsiteX3" fmla="*/ 9133 w 27397"/>
                        <a:gd name="connsiteY3" fmla="*/ 0 h 27397"/>
                        <a:gd name="connsiteX4" fmla="*/ 9133 w 27397"/>
                        <a:gd name="connsiteY4" fmla="*/ 9132 h 27397"/>
                        <a:gd name="connsiteX5" fmla="*/ 0 w 27397"/>
                        <a:gd name="connsiteY5" fmla="*/ 9132 h 27397"/>
                        <a:gd name="connsiteX6" fmla="*/ 0 w 27397"/>
                        <a:gd name="connsiteY6" fmla="*/ 18265 h 27397"/>
                        <a:gd name="connsiteX7" fmla="*/ 9133 w 27397"/>
                        <a:gd name="connsiteY7" fmla="*/ 18265 h 27397"/>
                        <a:gd name="connsiteX8" fmla="*/ 9133 w 27397"/>
                        <a:gd name="connsiteY8" fmla="*/ 27398 h 27397"/>
                        <a:gd name="connsiteX9" fmla="*/ 18265 w 27397"/>
                        <a:gd name="connsiteY9" fmla="*/ 27398 h 27397"/>
                        <a:gd name="connsiteX10" fmla="*/ 18265 w 27397"/>
                        <a:gd name="connsiteY10" fmla="*/ 18265 h 27397"/>
                        <a:gd name="connsiteX11" fmla="*/ 27398 w 27397"/>
                        <a:gd name="connsiteY11" fmla="*/ 18265 h 27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7397" h="27397">
                          <a:moveTo>
                            <a:pt x="27398" y="9132"/>
                          </a:moveTo>
                          <a:lnTo>
                            <a:pt x="18265" y="9132"/>
                          </a:lnTo>
                          <a:lnTo>
                            <a:pt x="18265" y="0"/>
                          </a:lnTo>
                          <a:lnTo>
                            <a:pt x="9133" y="0"/>
                          </a:lnTo>
                          <a:lnTo>
                            <a:pt x="9133" y="9132"/>
                          </a:lnTo>
                          <a:lnTo>
                            <a:pt x="0" y="9132"/>
                          </a:lnTo>
                          <a:lnTo>
                            <a:pt x="0" y="18265"/>
                          </a:lnTo>
                          <a:lnTo>
                            <a:pt x="9133" y="18265"/>
                          </a:lnTo>
                          <a:lnTo>
                            <a:pt x="9133" y="27398"/>
                          </a:lnTo>
                          <a:lnTo>
                            <a:pt x="18265" y="27398"/>
                          </a:lnTo>
                          <a:lnTo>
                            <a:pt x="18265" y="18265"/>
                          </a:lnTo>
                          <a:lnTo>
                            <a:pt x="27398" y="1826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9" name="자유형: 도형 238">
                      <a:extLst>
                        <a:ext uri="{FF2B5EF4-FFF2-40B4-BE49-F238E27FC236}">
                          <a16:creationId xmlns:a16="http://schemas.microsoft.com/office/drawing/2014/main" id="{5014A848-2AC9-5F65-8A24-588BAB0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463" y="5331184"/>
                      <a:ext cx="27397" cy="27397"/>
                    </a:xfrm>
                    <a:custGeom>
                      <a:avLst/>
                      <a:gdLst>
                        <a:gd name="connsiteX0" fmla="*/ 27398 w 27397"/>
                        <a:gd name="connsiteY0" fmla="*/ 9132 h 27397"/>
                        <a:gd name="connsiteX1" fmla="*/ 18264 w 27397"/>
                        <a:gd name="connsiteY1" fmla="*/ 9132 h 27397"/>
                        <a:gd name="connsiteX2" fmla="*/ 18264 w 27397"/>
                        <a:gd name="connsiteY2" fmla="*/ 0 h 27397"/>
                        <a:gd name="connsiteX3" fmla="*/ 9133 w 27397"/>
                        <a:gd name="connsiteY3" fmla="*/ 0 h 27397"/>
                        <a:gd name="connsiteX4" fmla="*/ 9133 w 27397"/>
                        <a:gd name="connsiteY4" fmla="*/ 9132 h 27397"/>
                        <a:gd name="connsiteX5" fmla="*/ 0 w 27397"/>
                        <a:gd name="connsiteY5" fmla="*/ 9132 h 27397"/>
                        <a:gd name="connsiteX6" fmla="*/ 0 w 27397"/>
                        <a:gd name="connsiteY6" fmla="*/ 18265 h 27397"/>
                        <a:gd name="connsiteX7" fmla="*/ 9133 w 27397"/>
                        <a:gd name="connsiteY7" fmla="*/ 18265 h 27397"/>
                        <a:gd name="connsiteX8" fmla="*/ 9133 w 27397"/>
                        <a:gd name="connsiteY8" fmla="*/ 27398 h 27397"/>
                        <a:gd name="connsiteX9" fmla="*/ 18264 w 27397"/>
                        <a:gd name="connsiteY9" fmla="*/ 27398 h 27397"/>
                        <a:gd name="connsiteX10" fmla="*/ 18264 w 27397"/>
                        <a:gd name="connsiteY10" fmla="*/ 18265 h 27397"/>
                        <a:gd name="connsiteX11" fmla="*/ 27398 w 27397"/>
                        <a:gd name="connsiteY11" fmla="*/ 18265 h 27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7397" h="27397">
                          <a:moveTo>
                            <a:pt x="27398" y="9132"/>
                          </a:moveTo>
                          <a:lnTo>
                            <a:pt x="18264" y="9132"/>
                          </a:lnTo>
                          <a:lnTo>
                            <a:pt x="18264" y="0"/>
                          </a:lnTo>
                          <a:lnTo>
                            <a:pt x="9133" y="0"/>
                          </a:lnTo>
                          <a:lnTo>
                            <a:pt x="9133" y="9132"/>
                          </a:lnTo>
                          <a:lnTo>
                            <a:pt x="0" y="9132"/>
                          </a:lnTo>
                          <a:lnTo>
                            <a:pt x="0" y="18265"/>
                          </a:lnTo>
                          <a:lnTo>
                            <a:pt x="9133" y="18265"/>
                          </a:lnTo>
                          <a:lnTo>
                            <a:pt x="9133" y="27398"/>
                          </a:lnTo>
                          <a:lnTo>
                            <a:pt x="18264" y="27398"/>
                          </a:lnTo>
                          <a:lnTo>
                            <a:pt x="18264" y="18265"/>
                          </a:lnTo>
                          <a:lnTo>
                            <a:pt x="27398" y="1826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</p:grpSp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D9F42B9A-F48D-939D-8E57-D807C70E6A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5286" y="3747428"/>
                    <a:ext cx="153888" cy="110509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en-US" altLang="ko-KR" sz="6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C++</a:t>
                    </a:r>
                    <a:endParaRPr lang="ko-KR" altLang="en-US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52F1455E-45F4-ECF9-E3BE-E79FA6E58A17}"/>
                  </a:ext>
                </a:extLst>
              </p:cNvPr>
              <p:cNvSpPr txBox="1"/>
              <p:nvPr/>
            </p:nvSpPr>
            <p:spPr>
              <a:xfrm>
                <a:off x="11703049" y="3560810"/>
                <a:ext cx="86562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···</a:t>
                </a:r>
              </a:p>
            </p:txBody>
          </p: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5AB2E889-C265-C567-E912-74057DD414D3}"/>
                  </a:ext>
                </a:extLst>
              </p:cNvPr>
              <p:cNvSpPr txBox="1"/>
              <p:nvPr/>
            </p:nvSpPr>
            <p:spPr>
              <a:xfrm>
                <a:off x="9964595" y="3572240"/>
                <a:ext cx="33664" cy="123111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89B2C7F1-8FE6-9A72-34A3-994D0C91ED43}"/>
                  </a:ext>
                </a:extLst>
              </p:cNvPr>
              <p:cNvSpPr txBox="1"/>
              <p:nvPr/>
            </p:nvSpPr>
            <p:spPr>
              <a:xfrm>
                <a:off x="10371405" y="3572240"/>
                <a:ext cx="33664" cy="123111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E8A0A2D9-F087-41E0-78F8-0E1AF7C7E44D}"/>
                  </a:ext>
                </a:extLst>
              </p:cNvPr>
              <p:cNvSpPr txBox="1"/>
              <p:nvPr/>
            </p:nvSpPr>
            <p:spPr>
              <a:xfrm>
                <a:off x="11246919" y="3572240"/>
                <a:ext cx="33664" cy="123111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</a:p>
            </p:txBody>
          </p:sp>
        </p:grp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466AED4B-7854-745C-7F7E-8E2E9CE4DA95}"/>
              </a:ext>
            </a:extLst>
          </p:cNvPr>
          <p:cNvGrpSpPr/>
          <p:nvPr/>
        </p:nvGrpSpPr>
        <p:grpSpPr>
          <a:xfrm>
            <a:off x="10426192" y="1394084"/>
            <a:ext cx="1573721" cy="234048"/>
            <a:chOff x="10426192" y="1394084"/>
            <a:chExt cx="1573721" cy="234048"/>
          </a:xfrm>
        </p:grpSpPr>
        <p:grpSp>
          <p:nvGrpSpPr>
            <p:cNvPr id="349" name="그룹 348">
              <a:extLst>
                <a:ext uri="{FF2B5EF4-FFF2-40B4-BE49-F238E27FC236}">
                  <a16:creationId xmlns:a16="http://schemas.microsoft.com/office/drawing/2014/main" id="{751A7315-2A34-2AFE-3519-F1F039C1E751}"/>
                </a:ext>
              </a:extLst>
            </p:cNvPr>
            <p:cNvGrpSpPr/>
            <p:nvPr/>
          </p:nvGrpSpPr>
          <p:grpSpPr>
            <a:xfrm>
              <a:off x="10426192" y="1394084"/>
              <a:ext cx="1573721" cy="234048"/>
              <a:chOff x="10701908" y="4434982"/>
              <a:chExt cx="1573721" cy="234048"/>
            </a:xfrm>
          </p:grpSpPr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5B557DC7-3FB7-47F4-C7BC-A1DC2C92AFAC}"/>
                  </a:ext>
                </a:extLst>
              </p:cNvPr>
              <p:cNvSpPr txBox="1"/>
              <p:nvPr/>
            </p:nvSpPr>
            <p:spPr>
              <a:xfrm>
                <a:off x="10946739" y="4515142"/>
                <a:ext cx="13288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대학교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프로젝트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경험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48" name="그래픽 347">
                <a:extLst>
                  <a:ext uri="{FF2B5EF4-FFF2-40B4-BE49-F238E27FC236}">
                    <a16:creationId xmlns:a16="http://schemas.microsoft.com/office/drawing/2014/main" id="{F9683134-9DB0-68E1-4C4D-FA4CD97D0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701908" y="4434982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339" name="직사각형 338">
              <a:hlinkClick r:id="rId16" tooltip="문서 열기"/>
              <a:extLst>
                <a:ext uri="{FF2B5EF4-FFF2-40B4-BE49-F238E27FC236}">
                  <a16:creationId xmlns:a16="http://schemas.microsoft.com/office/drawing/2014/main" id="{55894BDF-7FE8-201B-116F-A857D11AAAB5}"/>
                </a:ext>
              </a:extLst>
            </p:cNvPr>
            <p:cNvSpPr/>
            <p:nvPr/>
          </p:nvSpPr>
          <p:spPr>
            <a:xfrm>
              <a:off x="10426192" y="1394084"/>
              <a:ext cx="1573721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hlinkClick r:id="rId17" action="ppaction://hlinksldjump" tooltip="&lt;프로필&gt; 이동"/>
            <a:extLst>
              <a:ext uri="{FF2B5EF4-FFF2-40B4-BE49-F238E27FC236}">
                <a16:creationId xmlns:a16="http://schemas.microsoft.com/office/drawing/2014/main" id="{CD5CF2F9-8335-28EC-4127-45E1AF5C5FEF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8" action="ppaction://hlinksldjump" tooltip="&lt;신규 캐릭터&gt; 이동"/>
            <a:extLst>
              <a:ext uri="{FF2B5EF4-FFF2-40B4-BE49-F238E27FC236}">
                <a16:creationId xmlns:a16="http://schemas.microsoft.com/office/drawing/2014/main" id="{71DDCA0C-3502-D31E-1E7D-134E1A75AC6C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177ADEB4-D49C-E0DB-0C78-35830288F076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hlinkClick r:id="rId20" action="ppaction://hlinksldjump" tooltip="&lt;역기획&gt; 이동"/>
            <a:extLst>
              <a:ext uri="{FF2B5EF4-FFF2-40B4-BE49-F238E27FC236}">
                <a16:creationId xmlns:a16="http://schemas.microsoft.com/office/drawing/2014/main" id="{B54623B5-CDFA-E4F8-2651-B17F18AB5AB5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67E59D6-1C12-2E14-FF4F-18335DEB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10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1AB5CAE9-D059-4CD4-9D15-1FBAA10B5E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92614" y="0"/>
            <a:ext cx="9938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 프로젝트 경험</a:t>
            </a:r>
          </a:p>
        </p:txBody>
      </p:sp>
    </p:spTree>
    <p:extLst>
      <p:ext uri="{BB962C8B-B14F-4D97-AF65-F5344CB8AC3E}">
        <p14:creationId xmlns:p14="http://schemas.microsoft.com/office/powerpoint/2010/main" val="424378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53528" y="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990460" y="3429000"/>
            <a:ext cx="4211088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문서들을 포트폴리오 사이트에 업로드 해 두었습니다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562D1-78B9-83DB-6C36-82F09FF7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11</a:t>
            </a:fld>
            <a:r>
              <a:rPr lang="en-US" altLang="ko-KR"/>
              <a:t>/10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A0FD8EA-0CB2-0922-B9B8-EAD25C7DA85F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642906" cy="403327"/>
            <a:chOff x="6934651" y="2379424"/>
            <a:chExt cx="3642906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248305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하이퍼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캐주얼 게임 개발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516029" y="5778442"/>
              <a:ext cx="244297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보유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https://hjsportfoliolist.netlify.app/</a:t>
                    </a:r>
                    <a:endParaRPr lang="en-US" altLang="ko-KR" sz="9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  <p:sp>
        <p:nvSpPr>
          <p:cNvPr id="2" name="직사각형 1">
            <a:hlinkClick r:id="rId7" action="ppaction://hlinksldjump" tooltip="&lt;프로필&gt; 이동"/>
            <a:extLst>
              <a:ext uri="{FF2B5EF4-FFF2-40B4-BE49-F238E27FC236}">
                <a16:creationId xmlns:a16="http://schemas.microsoft.com/office/drawing/2014/main" id="{0B40D7CF-6970-663C-A4ED-3AFDEDC8DCE6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8" action="ppaction://hlinksldjump" tooltip="&lt;신규 캐릭터&gt; 이동"/>
            <a:extLst>
              <a:ext uri="{FF2B5EF4-FFF2-40B4-BE49-F238E27FC236}">
                <a16:creationId xmlns:a16="http://schemas.microsoft.com/office/drawing/2014/main" id="{66F1CC65-7E7A-B18A-F04E-EAB7777F5E06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hlinkClick r:id="rId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469B1CBC-DED2-4E45-D60B-2DB323F9D7EC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hlinkClick r:id="rId10" action="ppaction://hlinksldjump" tooltip="&lt;역기획&gt; 이동"/>
            <a:extLst>
              <a:ext uri="{FF2B5EF4-FFF2-40B4-BE49-F238E27FC236}">
                <a16:creationId xmlns:a16="http://schemas.microsoft.com/office/drawing/2014/main" id="{B9C6CACA-639D-BF0B-C73D-BB7A08A8A118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8B97E4D2-2E64-6510-6E08-F2FE645D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66" name="제목 65">
            <a:extLst>
              <a:ext uri="{FF2B5EF4-FFF2-40B4-BE49-F238E27FC236}">
                <a16:creationId xmlns:a16="http://schemas.microsoft.com/office/drawing/2014/main" id="{835AE078-15EF-E9EB-9819-28C159C929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53528" y="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프로필</a:t>
            </a:r>
          </a:p>
        </p:txBody>
      </p: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E7606-9A4B-3CE8-09A0-0CD20C42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91C047-5A48-926A-6744-EE59F54524E4}"/>
              </a:ext>
            </a:extLst>
          </p:cNvPr>
          <p:cNvSpPr txBox="1"/>
          <p:nvPr/>
        </p:nvSpPr>
        <p:spPr>
          <a:xfrm>
            <a:off x="192088" y="538432"/>
            <a:ext cx="1322478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EE82D6-046E-30ED-2B14-DD317F852E6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BD0F8A-4104-4181-0E00-44970C3105F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08CA32A-8384-92B6-58AE-34C08914A53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B279517-4905-7F69-DB38-49943363B38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2319-E710-D033-B4CD-C6790789FE5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CBC34-B703-4A65-E2C2-2D482F9BAF1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978F8C8-6535-CFC9-F98D-4B4E47C3438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D090DED-757B-F4A8-8E35-E428CEB8B6F2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4F1395-71B8-9C68-C49D-B613D94843B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1C87731-E4C1-3084-C094-D0826B5630CA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E2737E7-00E6-892C-4113-AC807951A26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CD9B73-8A0F-178C-6B21-2541C08C8D5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9BC4EDF-3AEB-EBD1-DE3E-46F2F073189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6BAF453C-D90D-77EB-ABA9-25356E159A2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820AC98-2646-0E42-5059-D08B7BD617A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DDFC38B-DB2E-FF4D-0290-B675D139E2A7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13BD485-15F4-45A9-F2CF-92539DFC5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9931281-1868-4855-94A9-4E9359C6B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97941AA-2F30-868D-1434-29A7C6DF2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1F825B4-1E6F-31C0-A06F-C45A86E1A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22242A3-E531-F3BA-6484-D8DF5A6A1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C00D9-C6C5-07EE-B7CE-1A9CC6138B39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BCE61C-7327-DC8C-12FB-FF1F9BB30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AEE3A-0928-C726-C7C3-8371BBA3BCF1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0BA042F-0D27-8D08-23A1-B6EE20593C2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15E8F3-84A4-1E35-5BD9-83141BC8BA36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DC25B7F-C983-633A-02EB-8401996B84CB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3BD71C-3428-E0C1-74AF-207DF5DF7F03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218502-33B7-CDC2-F696-228C3C419429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75C54D-7C2D-9E68-3A12-6AC8AACF25FA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A9343D-4F49-D98B-C3C7-09B39B155717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376A46-C642-7589-88CA-4832C3182623}"/>
              </a:ext>
            </a:extLst>
          </p:cNvPr>
          <p:cNvGrpSpPr/>
          <p:nvPr/>
        </p:nvGrpSpPr>
        <p:grpSpPr>
          <a:xfrm>
            <a:off x="2768869" y="1202935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EBB8F9-ECDA-4784-3AD3-5D0A263D7B5D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BC1E8D-4F91-2A63-94F1-206346D9A0DE}"/>
                </a:ext>
              </a:extLst>
            </p:cNvPr>
            <p:cNvSpPr txBox="1"/>
            <p:nvPr/>
          </p:nvSpPr>
          <p:spPr>
            <a:xfrm>
              <a:off x="2768869" y="2055773"/>
              <a:ext cx="348549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726B6389-C60B-3938-DB7D-AF90E35AC473}"/>
              </a:ext>
            </a:extLst>
          </p:cNvPr>
          <p:cNvGrpSpPr/>
          <p:nvPr/>
        </p:nvGrpSpPr>
        <p:grpSpPr>
          <a:xfrm>
            <a:off x="3359492" y="1417988"/>
            <a:ext cx="2029970" cy="335646"/>
            <a:chOff x="3359492" y="1417988"/>
            <a:chExt cx="2029970" cy="3356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5C4CED-1C62-9DDE-D62A-6E6EA4E76496}"/>
                </a:ext>
              </a:extLst>
            </p:cNvPr>
            <p:cNvSpPr txBox="1"/>
            <p:nvPr/>
          </p:nvSpPr>
          <p:spPr>
            <a:xfrm>
              <a:off x="3555627" y="1417988"/>
              <a:ext cx="1833835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무기의 구조 분석 후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A76A5A-3892-4463-98BD-9E469366971E}"/>
                </a:ext>
              </a:extLst>
            </p:cNvPr>
            <p:cNvSpPr txBox="1"/>
            <p:nvPr/>
          </p:nvSpPr>
          <p:spPr>
            <a:xfrm>
              <a:off x="3359492" y="1417988"/>
              <a:ext cx="20094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1068" name="그룹 1067">
            <a:extLst>
              <a:ext uri="{FF2B5EF4-FFF2-40B4-BE49-F238E27FC236}">
                <a16:creationId xmlns:a16="http://schemas.microsoft.com/office/drawing/2014/main" id="{B4CFEE0C-8A15-D801-A4FA-E19FB3C15409}"/>
              </a:ext>
            </a:extLst>
          </p:cNvPr>
          <p:cNvGrpSpPr/>
          <p:nvPr/>
        </p:nvGrpSpPr>
        <p:grpSpPr>
          <a:xfrm>
            <a:off x="5389462" y="1417988"/>
            <a:ext cx="3302855" cy="335646"/>
            <a:chOff x="5389462" y="1417988"/>
            <a:chExt cx="3302855" cy="335646"/>
          </a:xfrm>
        </p:grpSpPr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B1230A13-5955-75A4-2F87-C027FF645502}"/>
                </a:ext>
              </a:extLst>
            </p:cNvPr>
            <p:cNvSpPr txBox="1"/>
            <p:nvPr/>
          </p:nvSpPr>
          <p:spPr>
            <a:xfrm>
              <a:off x="5829354" y="1417988"/>
              <a:ext cx="286296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번개를 유도하여 피해를 집중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836701F3-7765-33C8-7506-416D5DAB947A}"/>
                </a:ext>
              </a:extLst>
            </p:cNvPr>
            <p:cNvSpPr txBox="1"/>
            <p:nvPr/>
          </p:nvSpPr>
          <p:spPr>
            <a:xfrm>
              <a:off x="5389462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76A6F02-7AC0-AA8D-F8DE-2B28FA44FEEB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DA3EA8C8-9573-EA51-5D38-80677625D6C9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1D991C9-80E2-893C-2B73-0383A2744A1E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079734E3-739A-AF30-A4C2-9489C923932A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D96D3A4C-7B76-3EED-28AC-E54E84F7D0F7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7CF7CD8-181B-1E00-D859-45829B081862}"/>
                  </a:ext>
                </a:extLst>
              </p:cNvPr>
              <p:cNvSpPr txBox="1"/>
              <p:nvPr/>
            </p:nvSpPr>
            <p:spPr>
              <a:xfrm>
                <a:off x="6642976" y="2576708"/>
                <a:ext cx="806311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8AA8504-53F2-D53D-B1EA-D73EBD1FAD7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62855914-5EF6-6BEE-590C-EF86664CB4AD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8442938-8D21-BAE7-412A-82D48EB80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42E0B0-A66A-76A1-6F7B-6C7E8EEC11B3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2CE61EB-856C-F0E0-6AC8-FE45C1D3B95B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97B7D87-15AB-D928-64ED-2FA871C4CBA3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37B47490-B346-72B3-3C70-926BEB4B5AB0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60574CE4-07F6-DDF2-785F-1FDE4F51E0C7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7DF40EE6-535E-B59E-7121-B9DB89C5DD3B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B44F7F73-451C-7C85-8092-27912F37D6D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F29F0A83-651F-58DA-8D68-769B0AE83D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BEF42198-F8D5-D84C-D036-88F4DCDE4360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5CEB99F8-D031-E304-3608-BBB477BF65F0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A2EAF7F6-6BE8-EE39-774B-E46EA914931C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4E4ED779-399C-FE01-9BBD-86870426B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20C96D36-A93A-2761-4D8A-7393A4869ED9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6C6ECA8E-A12C-0732-1A67-93B3F55B4927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21331E7C-215F-7A35-6520-B253FCFCB21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787D5005-B5BB-64EC-8838-07691C476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8922DEE-3A53-9D89-CB51-30F468A470F8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ED5319B0-E0AF-EC56-66E0-C84DE8AA90DC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C611543-FBD9-6DB1-5A6C-D29FC72F3AB9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CD409FB-5503-4122-7E1A-4E1BCC78683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5500E59C-2F41-64B3-3C36-C92CD7D79CC5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6D49295F-8885-7AB4-175C-21006BBD5854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DFF9E1E8-0244-D724-0F65-3515E237FDFD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5FF10349-390C-9A26-79DD-A2AD3F521BF2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B41B599D-F508-53A8-F927-99FB1B1B92E5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96A9BA04-AE11-50DD-779C-AA012FC897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A84185EE-8A3F-B7C3-D9AA-69A397A517A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95DC373B-F8C5-57A9-0CFC-2F44510F9D4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AC5977F1-4C52-01BD-3589-EA637F7C646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C415448F-D387-94F4-B101-839B13F18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D2253167-1341-8457-19C4-9828E3A4B051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E6823F38-17F6-780D-D434-3C70D2DDCEFD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C02E7A66-A63E-7E35-0945-35D0FE4A3903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DFC334AE-72D9-C9C7-81FB-26E95C517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58063E50-0A8F-7EEC-F8A0-1A7C1E2D4108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91EA258B-58F0-582F-18F6-5DAD16BC9B2B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75C1D9A-9F4D-0326-23DB-B7C0051F38DD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D33ADE2F-F669-9799-E8AB-0974BE01C663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C3D2594C-1864-721C-E3B7-81F9C68B015C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7D53183-D848-CF7E-BF79-A4CB439550BC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7E1D85C-F4AF-6220-40C8-C8F950474640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87D7E01-3A05-E858-574D-E4F93814C12C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AAAD3C2-7354-5222-CB83-3574BCD61D79}"/>
                  </a:ext>
                </a:extLst>
              </p:cNvPr>
              <p:cNvSpPr txBox="1"/>
              <p:nvPr/>
            </p:nvSpPr>
            <p:spPr>
              <a:xfrm>
                <a:off x="9726515" y="2576708"/>
                <a:ext cx="90890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BC442AB-405B-FA59-115A-2B48DF14097A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29700E2-68B0-57A4-EBEB-A1246EB5F279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0DA5E6E-3820-852B-4BF8-1D89558C42F3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738B6CC1-180E-3A1E-472D-1ED1DA39BF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AC4D59EE-A535-A383-F6B5-86B960F01DD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2315020-9EEF-30C1-E654-9870817A2A3F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F5D23518-0498-0D5B-B81A-2BD4220942DD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1D2BD73-4A34-B12E-342B-F16884AD0E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26FD76-5741-4E14-D64A-7CAD4CCA89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1F5C116-90B9-9307-F741-3863FD1AC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03FB9D6B-5234-B3DF-87EC-6552467DAD6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D58339-EEA6-1F01-D44F-51A1B4874EC3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BF452C0-BFA3-D5E5-42DB-EE5C39D57348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D2C3CCDC-A06E-E0E8-BB9B-C1AF2416907E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E0494F7C-6F42-33EB-79CC-3F6A6832677F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A5BDFE5B-7F8F-1199-23A7-4B9625B3DDE8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C7425430-EDEC-DDF4-4A7A-E003BACECED2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12BE8B4F-AE1C-2791-30D4-02D1D4CB34C1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FA56B7E0-55DA-7A9D-C4BD-72CA8D2733B2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4DAB84AC-88FD-9B39-E6C8-160644D78B94}"/>
              </a:ext>
            </a:extLst>
          </p:cNvPr>
          <p:cNvGrpSpPr/>
          <p:nvPr/>
        </p:nvGrpSpPr>
        <p:grpSpPr>
          <a:xfrm>
            <a:off x="2768869" y="4098349"/>
            <a:ext cx="9423131" cy="2318698"/>
            <a:chOff x="2768869" y="4098349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C178691-EE72-6065-C710-8340715BBA89}"/>
                </a:ext>
              </a:extLst>
            </p:cNvPr>
            <p:cNvGrpSpPr/>
            <p:nvPr/>
          </p:nvGrpSpPr>
          <p:grpSpPr>
            <a:xfrm>
              <a:off x="2768869" y="4098349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39E85E-350E-1071-0E85-577F1119DCE2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5E2783-71F6-3EC5-C152-A24454D08AEA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C5C31C5-96B7-9303-208E-825EE8CA62B0}"/>
                </a:ext>
              </a:extLst>
            </p:cNvPr>
            <p:cNvGrpSpPr/>
            <p:nvPr/>
          </p:nvGrpSpPr>
          <p:grpSpPr>
            <a:xfrm>
              <a:off x="2768870" y="4649048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990B7222-A6C2-D695-D3C4-42BF0ECCBF76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3E68AF57-20AF-89F8-393E-B42FEBA758E8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899A7140-677E-0F8E-5D02-C7DF04BEBBB4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DE3F0F45-E5E8-E864-0249-628D0C739C73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C278E847-018D-00C4-5536-CAA283B64661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FAE4D972-0B26-B0C9-A265-DBF274FF5CB2}"/>
                    </a:ext>
                  </a:extLst>
                </p:cNvPr>
                <p:cNvSpPr txBox="1"/>
                <p:nvPr/>
              </p:nvSpPr>
              <p:spPr>
                <a:xfrm>
                  <a:off x="3236790" y="4932865"/>
                  <a:ext cx="1243930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(1) </a:t>
                  </a:r>
                  <a:r>
                    <a:rPr lang="ko-KR" altLang="en-US" sz="900" dirty="0"/>
                    <a:t>피뢰침의 동작 원리 분석</a:t>
                  </a:r>
                  <a:endParaRPr lang="en-US" altLang="ko-KR" sz="900" dirty="0"/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5225FFF3-2CBD-1B88-9881-DCAFE04AF7C6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389684A-FBA9-F3B1-AA3E-68068F5F4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3D848C5-EEDF-0F74-0E0C-5F8388D3BC8C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D79664D6-7BAB-F9BE-A71A-6FA31CF84052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AAAC59D4-BBC6-79C8-039D-E261F192EBC1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7138D209-9BAB-FE2F-3783-50C07340B4ED}"/>
                    </a:ext>
                  </a:extLst>
                </p:cNvPr>
                <p:cNvSpPr txBox="1"/>
                <p:nvPr/>
              </p:nvSpPr>
              <p:spPr>
                <a:xfrm>
                  <a:off x="6780670" y="4932865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(2) </a:t>
                  </a:r>
                  <a:r>
                    <a:rPr lang="ko-KR" altLang="en-US" sz="900"/>
                    <a:t>아이디어 획득</a:t>
                  </a:r>
                  <a:endParaRPr lang="en-US" altLang="ko-KR" sz="900" dirty="0"/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15190A3-D2C6-1024-0512-7B33DAEBC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4BC3E9D6-5007-70B2-2BBF-6DFEBE5E4C5A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79597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특정 상황에서만 온전한 성능 발휘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82387B3B-0933-2392-579A-543602132B66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376E9546-7C05-D9F8-405E-DAA9CCDF3C04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7AE708B4-CD7F-3C31-0EBE-F678BC2DE51E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370886F5-44F3-093D-E6AC-45BB424FDC22}"/>
                    </a:ext>
                  </a:extLst>
                </p:cNvPr>
                <p:cNvSpPr txBox="1"/>
                <p:nvPr/>
              </p:nvSpPr>
              <p:spPr>
                <a:xfrm>
                  <a:off x="10242967" y="4932865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(3) </a:t>
                  </a:r>
                  <a:r>
                    <a:rPr lang="ko-KR" altLang="en-US" sz="900"/>
                    <a:t>아이디어 구체화</a:t>
                  </a:r>
                  <a:endParaRPr lang="en-US" altLang="ko-KR" sz="900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4A633E7-A6B7-4B73-519B-BF9F79E871B4}"/>
                    </a:ext>
                  </a:extLst>
                </p:cNvPr>
                <p:cNvSpPr txBox="1"/>
                <p:nvPr/>
              </p:nvSpPr>
              <p:spPr>
                <a:xfrm>
                  <a:off x="9927976" y="5109641"/>
                  <a:ext cx="153888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대상에게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DB85465-E144-75D0-C64B-D54DC5C75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EF67EB7-3377-2335-64B7-AAEB73685D94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2EF0123E-6BAC-AFA9-9C64-B362E2EDA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5C186FF5-8E84-1281-7800-6DBCDC71C1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FE66898-7713-4B83-DF47-07E210F738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C4C6F24-39EB-A8D3-80D6-83BA05790B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A23DB91-9E7C-9717-09FC-CEB615760BCE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AA119BD5-0F00-2052-13DC-343D1CE55038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9C9EF3E-5DA0-ABCB-47EB-AF937C947C5F}"/>
                    </a:ext>
                  </a:extLst>
                </p:cNvPr>
                <p:cNvSpPr txBox="1"/>
                <p:nvPr/>
              </p:nvSpPr>
              <p:spPr>
                <a:xfrm>
                  <a:off x="9738822" y="5326665"/>
                  <a:ext cx="1917192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 효과가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중첩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될 때 마다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 무시 수치 증가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D5AE254E-B8F2-6DDA-D928-8C62945D98CF}"/>
                </a:ext>
              </a:extLst>
            </p:cNvPr>
            <p:cNvGrpSpPr/>
            <p:nvPr/>
          </p:nvGrpSpPr>
          <p:grpSpPr>
            <a:xfrm>
              <a:off x="3359492" y="4313402"/>
              <a:ext cx="2393853" cy="335646"/>
              <a:chOff x="3377576" y="1473652"/>
              <a:chExt cx="2393853" cy="3356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1711D97-1D17-AF65-8D6F-A0B40D76BBAD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9DE90B0-B4A1-65B9-5C99-77E36200B15A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F8C6A2D8-B36A-6116-FE78-AA5360F19A50}"/>
                </a:ext>
              </a:extLst>
            </p:cNvPr>
            <p:cNvGrpSpPr/>
            <p:nvPr/>
          </p:nvGrpSpPr>
          <p:grpSpPr>
            <a:xfrm>
              <a:off x="5753345" y="4313402"/>
              <a:ext cx="3948866" cy="335646"/>
              <a:chOff x="5753345" y="4313402"/>
              <a:chExt cx="3948866" cy="335646"/>
            </a:xfrm>
          </p:grpSpPr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62C19D56-FC5D-E7EA-B503-5F6E12D6D191}"/>
                  </a:ext>
                </a:extLst>
              </p:cNvPr>
              <p:cNvSpPr txBox="1"/>
              <p:nvPr/>
            </p:nvSpPr>
            <p:spPr>
              <a:xfrm>
                <a:off x="6193237" y="4313402"/>
                <a:ext cx="3508974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공격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방어력이 높은 적을 상대할 때 온전한 성능 발휘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D9BCBC44-5B1F-6479-507E-C6152EE071A3}"/>
                  </a:ext>
                </a:extLst>
              </p:cNvPr>
              <p:cNvSpPr txBox="1"/>
              <p:nvPr/>
            </p:nvSpPr>
            <p:spPr>
              <a:xfrm>
                <a:off x="5753345" y="4371994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E8F622-1D15-FA01-095B-C608A14497DB}"/>
              </a:ext>
            </a:extLst>
          </p:cNvPr>
          <p:cNvSpPr txBox="1"/>
          <p:nvPr/>
        </p:nvSpPr>
        <p:spPr>
          <a:xfrm>
            <a:off x="4359049" y="920982"/>
            <a:ext cx="252426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에게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피해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BAFF86-C2F1-5CC1-D6A3-B40138F47442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10D90F-FCD6-801F-FE7A-875499A24F3E}"/>
              </a:ext>
            </a:extLst>
          </p:cNvPr>
          <p:cNvGrpSpPr/>
          <p:nvPr/>
        </p:nvGrpSpPr>
        <p:grpSpPr>
          <a:xfrm>
            <a:off x="10701908" y="538432"/>
            <a:ext cx="1298004" cy="234048"/>
            <a:chOff x="10635418" y="494459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3083BE-101B-8184-2232-DC162180C46F}"/>
                </a:ext>
              </a:extLst>
            </p:cNvPr>
            <p:cNvGrpSpPr/>
            <p:nvPr/>
          </p:nvGrpSpPr>
          <p:grpSpPr>
            <a:xfrm>
              <a:off x="10635418" y="494459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74B94C-E8DD-E1AF-E93A-5235B25E270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014A615-BEAD-BE78-6A4C-2941E8993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16" tooltip="문서 열기"/>
              <a:extLst>
                <a:ext uri="{FF2B5EF4-FFF2-40B4-BE49-F238E27FC236}">
                  <a16:creationId xmlns:a16="http://schemas.microsoft.com/office/drawing/2014/main" id="{298F9FA9-AC9A-1642-9C25-0188CE605F31}"/>
                </a:ext>
              </a:extLst>
            </p:cNvPr>
            <p:cNvSpPr/>
            <p:nvPr/>
          </p:nvSpPr>
          <p:spPr>
            <a:xfrm>
              <a:off x="10635418" y="494459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1" name="직사각형 90">
            <a:hlinkClick r:id="rId17" action="ppaction://hlinksldjump" tooltip="&lt;프로필&gt; 이동"/>
            <a:extLst>
              <a:ext uri="{FF2B5EF4-FFF2-40B4-BE49-F238E27FC236}">
                <a16:creationId xmlns:a16="http://schemas.microsoft.com/office/drawing/2014/main" id="{64638316-8EC3-6541-C204-CF4794D75321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hlinkClick r:id="rId18" action="ppaction://hlinksldjump" tooltip="&lt;신규 캐릭터&gt; 이동"/>
            <a:extLst>
              <a:ext uri="{FF2B5EF4-FFF2-40B4-BE49-F238E27FC236}">
                <a16:creationId xmlns:a16="http://schemas.microsoft.com/office/drawing/2014/main" id="{37B7DEC9-02C9-89EA-A083-95258CBB9E7A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hlinkClick r:id="rId1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7275A950-3363-2F31-3EFD-641F15CFCD03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hlinkClick r:id="rId20" action="ppaction://hlinksldjump" tooltip="&lt;역기획&gt; 이동"/>
            <a:extLst>
              <a:ext uri="{FF2B5EF4-FFF2-40B4-BE49-F238E27FC236}">
                <a16:creationId xmlns:a16="http://schemas.microsoft.com/office/drawing/2014/main" id="{19681D9E-67AE-C6EE-D198-C027C6579BE7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슬라이드 번호 개체 틀 103">
            <a:extLst>
              <a:ext uri="{FF2B5EF4-FFF2-40B4-BE49-F238E27FC236}">
                <a16:creationId xmlns:a16="http://schemas.microsoft.com/office/drawing/2014/main" id="{C7F9D6E4-D313-E122-97F6-F6CEC84C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106" name="제목 105">
            <a:extLst>
              <a:ext uri="{FF2B5EF4-FFF2-40B4-BE49-F238E27FC236}">
                <a16:creationId xmlns:a16="http://schemas.microsoft.com/office/drawing/2014/main" id="{3166D4BD-E6F3-B001-E3AB-9B25644B99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87804" y="0"/>
            <a:ext cx="10419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신규캐릭터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가람</a:t>
            </a:r>
          </a:p>
        </p:txBody>
      </p:sp>
    </p:spTree>
    <p:extLst>
      <p:ext uri="{BB962C8B-B14F-4D97-AF65-F5344CB8AC3E}">
        <p14:creationId xmlns:p14="http://schemas.microsoft.com/office/powerpoint/2010/main" val="377945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62DE-92E6-D37D-5C3C-C1C39945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94DC91-1BB3-1839-96B2-446E6BFA9A2A}"/>
              </a:ext>
            </a:extLst>
          </p:cNvPr>
          <p:cNvSpPr txBox="1"/>
          <p:nvPr/>
        </p:nvSpPr>
        <p:spPr>
          <a:xfrm>
            <a:off x="192088" y="538432"/>
            <a:ext cx="132087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E5A062-0AA0-9F72-AE49-2A42CEE6AC72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F462E-4AC1-DC0A-E236-270203898480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AB00F7-CBD0-C39F-84CF-41D797A16C5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AEB5B1-0244-0438-6528-CF7E828916DC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3ADBC8-11C3-66BA-353E-81C98E23B51D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71CFA1-96A2-29BB-BB1C-9446EDDB39EA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C1CFD4-BA9A-8ADC-C0DA-A08A8DBDF0C4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8E5DA67-7B83-4107-5C50-9D2F0680AC1D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D3DDE2-55D8-5FC9-2004-0327E44F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C81E253-B09B-DB83-AAC6-7CF64EC613DD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7D10899-93E0-F8A8-5191-F89F1B351C35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94B7BA62-1BAC-3AF0-B038-1FE2376F8163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072D8E8C-6EEF-E716-E9D2-B391308BC005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017E943-6230-E67D-4892-AB1F2C0E678F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1A1672D1-E219-709D-D544-3D37494572E7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DE86F628-FF00-AFE3-7AC7-59CE9CDDE08C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1C93F6E-89AF-3A74-2274-FABD00C029C0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25DE90F-6231-60B7-AF06-89C4EFD2F806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FB299-83B5-16A4-47C1-47C54A4B6F0A}"/>
              </a:ext>
            </a:extLst>
          </p:cNvPr>
          <p:cNvSpPr txBox="1"/>
          <p:nvPr/>
        </p:nvSpPr>
        <p:spPr>
          <a:xfrm>
            <a:off x="4359049" y="920982"/>
            <a:ext cx="2120306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다루는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F0975F5-96C3-E5E9-2942-0246960F1C5F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CB29244-BE8E-46BD-451C-EEC37FF3296B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DF0972-A4FD-20FF-EFC0-218510332E36}"/>
                </a:ext>
              </a:extLst>
            </p:cNvPr>
            <p:cNvSpPr txBox="1"/>
            <p:nvPr/>
          </p:nvSpPr>
          <p:spPr>
            <a:xfrm>
              <a:off x="2768869" y="2055773"/>
              <a:ext cx="555176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캐릭터가 곰방대로 연무를 다루는 방식을 직접 흡연이 아닌 순화된 방식으로 변경해야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3" name="그룹 1062">
            <a:extLst>
              <a:ext uri="{FF2B5EF4-FFF2-40B4-BE49-F238E27FC236}">
                <a16:creationId xmlns:a16="http://schemas.microsoft.com/office/drawing/2014/main" id="{2D587584-105A-51B1-2BF3-C499C8F33DB1}"/>
              </a:ext>
            </a:extLst>
          </p:cNvPr>
          <p:cNvGrpSpPr/>
          <p:nvPr/>
        </p:nvGrpSpPr>
        <p:grpSpPr>
          <a:xfrm>
            <a:off x="3359493" y="1417988"/>
            <a:ext cx="2914828" cy="335646"/>
            <a:chOff x="3377576" y="1473652"/>
            <a:chExt cx="2914828" cy="335646"/>
          </a:xfrm>
        </p:grpSpPr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25E6473-2F04-0634-E334-05778D9EF4EC}"/>
                </a:ext>
              </a:extLst>
            </p:cNvPr>
            <p:cNvSpPr txBox="1"/>
            <p:nvPr/>
          </p:nvSpPr>
          <p:spPr>
            <a:xfrm>
              <a:off x="3573711" y="1473652"/>
              <a:ext cx="271869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연무가 발생하는 원리를 재해석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E4B5FB90-8119-3DC1-29C9-95D3B3C5B771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B7704A-3497-ED43-BF96-A926C2E2FF83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1742320"/>
            <a:chExt cx="9231042" cy="1511630"/>
          </a:xfrm>
        </p:grpSpPr>
        <p:sp>
          <p:nvSpPr>
            <p:cNvPr id="141" name="화살표: 아래쪽 140">
              <a:extLst>
                <a:ext uri="{FF2B5EF4-FFF2-40B4-BE49-F238E27FC236}">
                  <a16:creationId xmlns:a16="http://schemas.microsoft.com/office/drawing/2014/main" id="{1A0E9269-3D63-FB02-D536-DFF29CF11A33}"/>
                </a:ext>
              </a:extLst>
            </p:cNvPr>
            <p:cNvSpPr/>
            <p:nvPr/>
          </p:nvSpPr>
          <p:spPr>
            <a:xfrm rot="16200000">
              <a:off x="4558457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69" name="그룹 6168">
              <a:extLst>
                <a:ext uri="{FF2B5EF4-FFF2-40B4-BE49-F238E27FC236}">
                  <a16:creationId xmlns:a16="http://schemas.microsoft.com/office/drawing/2014/main" id="{C17D882D-85B2-BDD0-7C72-825F9DA0658A}"/>
                </a:ext>
              </a:extLst>
            </p:cNvPr>
            <p:cNvGrpSpPr/>
            <p:nvPr/>
          </p:nvGrpSpPr>
          <p:grpSpPr>
            <a:xfrm>
              <a:off x="2768870" y="1742320"/>
              <a:ext cx="1699448" cy="1511630"/>
              <a:chOff x="2768870" y="1742320"/>
              <a:chExt cx="1699448" cy="1511630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451948B-EDB5-0513-A844-D0878896FA64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25D779B-ED56-2764-81A6-E309B5BF4268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5706FF74-404A-6CA2-2C26-57BE200B67CD}"/>
                  </a:ext>
                </a:extLst>
              </p:cNvPr>
              <p:cNvSpPr txBox="1"/>
              <p:nvPr/>
            </p:nvSpPr>
            <p:spPr>
              <a:xfrm>
                <a:off x="3083191" y="1780597"/>
                <a:ext cx="107080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곰방대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원리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494C5D30-B7C0-0D29-B2E8-8FE666435B5A}"/>
                  </a:ext>
                </a:extLst>
              </p:cNvPr>
              <p:cNvSpPr txBox="1"/>
              <p:nvPr/>
            </p:nvSpPr>
            <p:spPr>
              <a:xfrm>
                <a:off x="3057543" y="1957373"/>
                <a:ext cx="1122102" cy="35739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담배통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담배를 담아 가열 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→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물부리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입에 물고 흡입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B2C35233-2E33-85FA-EE23-EC238F53FFC3}"/>
                  </a:ext>
                </a:extLst>
              </p:cNvPr>
              <p:cNvGrpSpPr/>
              <p:nvPr/>
            </p:nvGrpSpPr>
            <p:grpSpPr>
              <a:xfrm>
                <a:off x="2910817" y="2520609"/>
                <a:ext cx="1339354" cy="629016"/>
                <a:chOff x="2850354" y="2520609"/>
                <a:chExt cx="1339354" cy="629016"/>
              </a:xfrm>
            </p:grpSpPr>
            <p:sp>
              <p:nvSpPr>
                <p:cNvPr id="1069" name="사다리꼴 1068">
                  <a:extLst>
                    <a:ext uri="{FF2B5EF4-FFF2-40B4-BE49-F238E27FC236}">
                      <a16:creationId xmlns:a16="http://schemas.microsoft.com/office/drawing/2014/main" id="{0F1BA053-8058-BF6C-6A91-27A46FF7323A}"/>
                    </a:ext>
                  </a:extLst>
                </p:cNvPr>
                <p:cNvSpPr/>
                <p:nvPr/>
              </p:nvSpPr>
              <p:spPr>
                <a:xfrm rot="16200000" flipH="1">
                  <a:off x="3461330" y="2244585"/>
                  <a:ext cx="64431" cy="1101293"/>
                </a:xfrm>
                <a:prstGeom prst="trapezoid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65DCE8B3-2DA1-CF5C-7CD6-A5D4FAAF33FE}"/>
                    </a:ext>
                  </a:extLst>
                </p:cNvPr>
                <p:cNvSpPr/>
                <p:nvPr/>
              </p:nvSpPr>
              <p:spPr>
                <a:xfrm>
                  <a:off x="3956281" y="2585662"/>
                  <a:ext cx="202358" cy="273020"/>
                </a:xfrm>
                <a:custGeom>
                  <a:avLst/>
                  <a:gdLst>
                    <a:gd name="connsiteX0" fmla="*/ 33728 w 202358"/>
                    <a:gd name="connsiteY0" fmla="*/ 0 h 273020"/>
                    <a:gd name="connsiteX1" fmla="*/ 168631 w 202358"/>
                    <a:gd name="connsiteY1" fmla="*/ 0 h 273020"/>
                    <a:gd name="connsiteX2" fmla="*/ 202358 w 202358"/>
                    <a:gd name="connsiteY2" fmla="*/ 33727 h 273020"/>
                    <a:gd name="connsiteX3" fmla="*/ 202358 w 202358"/>
                    <a:gd name="connsiteY3" fmla="*/ 168630 h 273020"/>
                    <a:gd name="connsiteX4" fmla="*/ 201361 w 202358"/>
                    <a:gd name="connsiteY4" fmla="*/ 171037 h 273020"/>
                    <a:gd name="connsiteX5" fmla="*/ 201600 w 202358"/>
                    <a:gd name="connsiteY5" fmla="*/ 172220 h 273020"/>
                    <a:gd name="connsiteX6" fmla="*/ 100800 w 202358"/>
                    <a:gd name="connsiteY6" fmla="*/ 273020 h 273020"/>
                    <a:gd name="connsiteX7" fmla="*/ 0 w 202358"/>
                    <a:gd name="connsiteY7" fmla="*/ 172220 h 273020"/>
                    <a:gd name="connsiteX8" fmla="*/ 488 w 202358"/>
                    <a:gd name="connsiteY8" fmla="*/ 169805 h 273020"/>
                    <a:gd name="connsiteX9" fmla="*/ 1 w 202358"/>
                    <a:gd name="connsiteY9" fmla="*/ 168630 h 273020"/>
                    <a:gd name="connsiteX10" fmla="*/ 1 w 202358"/>
                    <a:gd name="connsiteY10" fmla="*/ 33727 h 273020"/>
                    <a:gd name="connsiteX11" fmla="*/ 33728 w 202358"/>
                    <a:gd name="connsiteY11" fmla="*/ 0 h 27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358" h="273020">
                      <a:moveTo>
                        <a:pt x="33728" y="0"/>
                      </a:moveTo>
                      <a:lnTo>
                        <a:pt x="168631" y="0"/>
                      </a:lnTo>
                      <a:cubicBezTo>
                        <a:pt x="187258" y="0"/>
                        <a:pt x="202358" y="15100"/>
                        <a:pt x="202358" y="33727"/>
                      </a:cubicBezTo>
                      <a:lnTo>
                        <a:pt x="202358" y="168630"/>
                      </a:lnTo>
                      <a:lnTo>
                        <a:pt x="201361" y="171037"/>
                      </a:lnTo>
                      <a:lnTo>
                        <a:pt x="201600" y="172220"/>
                      </a:lnTo>
                      <a:cubicBezTo>
                        <a:pt x="201600" y="227890"/>
                        <a:pt x="156470" y="273020"/>
                        <a:pt x="100800" y="273020"/>
                      </a:cubicBezTo>
                      <a:cubicBezTo>
                        <a:pt x="45130" y="273020"/>
                        <a:pt x="0" y="227890"/>
                        <a:pt x="0" y="172220"/>
                      </a:cubicBezTo>
                      <a:lnTo>
                        <a:pt x="488" y="169805"/>
                      </a:lnTo>
                      <a:lnTo>
                        <a:pt x="1" y="168630"/>
                      </a:lnTo>
                      <a:lnTo>
                        <a:pt x="1" y="33727"/>
                      </a:lnTo>
                      <a:cubicBezTo>
                        <a:pt x="1" y="15100"/>
                        <a:pt x="15101" y="0"/>
                        <a:pt x="337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85" name="직선 연결선 1084">
                  <a:extLst>
                    <a:ext uri="{FF2B5EF4-FFF2-40B4-BE49-F238E27FC236}">
                      <a16:creationId xmlns:a16="http://schemas.microsoft.com/office/drawing/2014/main" id="{74FFB7E9-2980-77A3-7D90-B4F152869F61}"/>
                    </a:ext>
                  </a:extLst>
                </p:cNvPr>
                <p:cNvCxnSpPr>
                  <a:cxnSpLocks/>
                  <a:stCxn id="1086" idx="4"/>
                  <a:endCxn id="1087" idx="0"/>
                </p:cNvCxnSpPr>
                <p:nvPr/>
              </p:nvCxnSpPr>
              <p:spPr>
                <a:xfrm flipH="1">
                  <a:off x="4057460" y="2724284"/>
                  <a:ext cx="1914" cy="286861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6" name="타원 1085">
                  <a:extLst>
                    <a:ext uri="{FF2B5EF4-FFF2-40B4-BE49-F238E27FC236}">
                      <a16:creationId xmlns:a16="http://schemas.microsoft.com/office/drawing/2014/main" id="{47CE2F9F-08E6-A998-A9A5-DA1711B965DC}"/>
                    </a:ext>
                  </a:extLst>
                </p:cNvPr>
                <p:cNvSpPr/>
                <p:nvPr/>
              </p:nvSpPr>
              <p:spPr>
                <a:xfrm>
                  <a:off x="4032374" y="267028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CAE2DB67-A22E-6F45-4546-DFB370FB4654}"/>
                    </a:ext>
                  </a:extLst>
                </p:cNvPr>
                <p:cNvSpPr txBox="1"/>
                <p:nvPr/>
              </p:nvSpPr>
              <p:spPr>
                <a:xfrm>
                  <a:off x="3925212" y="3011145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담배통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89" name="직선 연결선 1088">
                  <a:extLst>
                    <a:ext uri="{FF2B5EF4-FFF2-40B4-BE49-F238E27FC236}">
                      <a16:creationId xmlns:a16="http://schemas.microsoft.com/office/drawing/2014/main" id="{1A1FDC6C-69F0-1EAD-A243-393E4D27E583}"/>
                    </a:ext>
                  </a:extLst>
                </p:cNvPr>
                <p:cNvCxnSpPr>
                  <a:cxnSpLocks/>
                  <a:stCxn id="1090" idx="4"/>
                  <a:endCxn id="1092" idx="0"/>
                </p:cNvCxnSpPr>
                <p:nvPr/>
              </p:nvCxnSpPr>
              <p:spPr>
                <a:xfrm>
                  <a:off x="2982602" y="2857522"/>
                  <a:ext cx="0" cy="168992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142DAE89-BC1D-6154-6EB4-6A0BE83C73DC}"/>
                    </a:ext>
                  </a:extLst>
                </p:cNvPr>
                <p:cNvSpPr txBox="1"/>
                <p:nvPr/>
              </p:nvSpPr>
              <p:spPr>
                <a:xfrm>
                  <a:off x="2850354" y="3026514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물부리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93" name="직선 연결선 1092">
                  <a:extLst>
                    <a:ext uri="{FF2B5EF4-FFF2-40B4-BE49-F238E27FC236}">
                      <a16:creationId xmlns:a16="http://schemas.microsoft.com/office/drawing/2014/main" id="{DA55DC33-69B2-1CA1-6778-57EEF1335ED9}"/>
                    </a:ext>
                  </a:extLst>
                </p:cNvPr>
                <p:cNvCxnSpPr>
                  <a:cxnSpLocks/>
                  <a:stCxn id="1094" idx="0"/>
                  <a:endCxn id="1095" idx="2"/>
                </p:cNvCxnSpPr>
                <p:nvPr/>
              </p:nvCxnSpPr>
              <p:spPr>
                <a:xfrm flipH="1" flipV="1">
                  <a:off x="3467463" y="2643720"/>
                  <a:ext cx="1305" cy="127524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850A8FD3-E803-6CDA-1B8A-5727AAC4C6F3}"/>
                    </a:ext>
                  </a:extLst>
                </p:cNvPr>
                <p:cNvSpPr/>
                <p:nvPr/>
              </p:nvSpPr>
              <p:spPr>
                <a:xfrm>
                  <a:off x="3441768" y="277124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F8E2F1D2-B885-9742-5950-0DBB59EBD130}"/>
                    </a:ext>
                  </a:extLst>
                </p:cNvPr>
                <p:cNvSpPr txBox="1"/>
                <p:nvPr/>
              </p:nvSpPr>
              <p:spPr>
                <a:xfrm>
                  <a:off x="3379298" y="2520609"/>
                  <a:ext cx="176330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설대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99" name="자유형: 도형 1098">
                  <a:extLst>
                    <a:ext uri="{FF2B5EF4-FFF2-40B4-BE49-F238E27FC236}">
                      <a16:creationId xmlns:a16="http://schemas.microsoft.com/office/drawing/2014/main" id="{7413E139-7E98-C6B1-CDED-405871FDDBDC}"/>
                    </a:ext>
                  </a:extLst>
                </p:cNvPr>
                <p:cNvSpPr/>
                <p:nvPr/>
              </p:nvSpPr>
              <p:spPr>
                <a:xfrm rot="16200000" flipH="1">
                  <a:off x="2982428" y="2737919"/>
                  <a:ext cx="35568" cy="114626"/>
                </a:xfrm>
                <a:custGeom>
                  <a:avLst/>
                  <a:gdLst>
                    <a:gd name="connsiteX0" fmla="*/ 0 w 35568"/>
                    <a:gd name="connsiteY0" fmla="*/ 114626 h 114626"/>
                    <a:gd name="connsiteX1" fmla="*/ 35568 w 35568"/>
                    <a:gd name="connsiteY1" fmla="*/ 114626 h 114626"/>
                    <a:gd name="connsiteX2" fmla="*/ 33891 w 35568"/>
                    <a:gd name="connsiteY2" fmla="*/ 0 h 114626"/>
                    <a:gd name="connsiteX3" fmla="*/ 1676 w 35568"/>
                    <a:gd name="connsiteY3" fmla="*/ 0 h 114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568" h="114626">
                      <a:moveTo>
                        <a:pt x="0" y="114626"/>
                      </a:moveTo>
                      <a:lnTo>
                        <a:pt x="35568" y="114626"/>
                      </a:lnTo>
                      <a:lnTo>
                        <a:pt x="33891" y="0"/>
                      </a:lnTo>
                      <a:lnTo>
                        <a:pt x="167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0" name="타원 1089">
                  <a:extLst>
                    <a:ext uri="{FF2B5EF4-FFF2-40B4-BE49-F238E27FC236}">
                      <a16:creationId xmlns:a16="http://schemas.microsoft.com/office/drawing/2014/main" id="{A6C62A7C-D735-C6B3-8273-B4A1568E08DC}"/>
                    </a:ext>
                  </a:extLst>
                </p:cNvPr>
                <p:cNvSpPr/>
                <p:nvPr/>
              </p:nvSpPr>
              <p:spPr>
                <a:xfrm>
                  <a:off x="2955602" y="2803522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168" name="그룹 6167">
              <a:extLst>
                <a:ext uri="{FF2B5EF4-FFF2-40B4-BE49-F238E27FC236}">
                  <a16:creationId xmlns:a16="http://schemas.microsoft.com/office/drawing/2014/main" id="{CDDE398B-0804-677E-A76B-91EBC5C30E64}"/>
                </a:ext>
              </a:extLst>
            </p:cNvPr>
            <p:cNvGrpSpPr/>
            <p:nvPr/>
          </p:nvGrpSpPr>
          <p:grpSpPr>
            <a:xfrm>
              <a:off x="4778677" y="1742320"/>
              <a:ext cx="2364859" cy="1511630"/>
              <a:chOff x="4817380" y="1742320"/>
              <a:chExt cx="2364859" cy="1511630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3EE272E-C876-5CA6-BD3C-05A4FB9D35C8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9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8921FDC-8EA3-E8FA-DF06-498E7886DA4D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F06D24-4436-2E75-791A-B7182FCE86AA}"/>
                  </a:ext>
                </a:extLst>
              </p:cNvPr>
              <p:cNvSpPr txBox="1"/>
              <p:nvPr/>
            </p:nvSpPr>
            <p:spPr>
              <a:xfrm>
                <a:off x="5269641" y="1780597"/>
                <a:ext cx="146033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연무가 발생하는 원리 재해석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A037-2B2F-C5B2-0170-88A95DA9CBB6}"/>
                  </a:ext>
                </a:extLst>
              </p:cNvPr>
              <p:cNvSpPr txBox="1"/>
              <p:nvPr/>
            </p:nvSpPr>
            <p:spPr>
              <a:xfrm>
                <a:off x="4949041" y="1957373"/>
                <a:ext cx="210153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강한 충돌로 인해 발생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하는 </a:t>
                </a:r>
                <a:r>
                  <a:rPr lang="ko-KR" altLang="en-US" dirty="0"/>
                  <a:t>열 에너지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마찰열 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활용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52" name="그룹 6151">
                <a:extLst>
                  <a:ext uri="{FF2B5EF4-FFF2-40B4-BE49-F238E27FC236}">
                    <a16:creationId xmlns:a16="http://schemas.microsoft.com/office/drawing/2014/main" id="{F8C7EB51-E0DA-DA96-A0CF-1ADBB3792547}"/>
                  </a:ext>
                </a:extLst>
              </p:cNvPr>
              <p:cNvGrpSpPr/>
              <p:nvPr/>
            </p:nvGrpSpPr>
            <p:grpSpPr>
              <a:xfrm>
                <a:off x="4985838" y="2214147"/>
                <a:ext cx="2027942" cy="977530"/>
                <a:chOff x="4958993" y="2214147"/>
                <a:chExt cx="2027942" cy="977530"/>
              </a:xfrm>
            </p:grpSpPr>
            <p:sp>
              <p:nvSpPr>
                <p:cNvPr id="1124" name="TextBox 1123">
                  <a:extLst>
                    <a:ext uri="{FF2B5EF4-FFF2-40B4-BE49-F238E27FC236}">
                      <a16:creationId xmlns:a16="http://schemas.microsoft.com/office/drawing/2014/main" id="{5FDAC441-E44B-7C82-FF9E-AC274A708204}"/>
                    </a:ext>
                  </a:extLst>
                </p:cNvPr>
                <p:cNvSpPr txBox="1"/>
                <p:nvPr/>
              </p:nvSpPr>
              <p:spPr>
                <a:xfrm>
                  <a:off x="6191846" y="2976233"/>
                  <a:ext cx="795089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열 에너지 발생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운석 충돌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6151" name="그룹 6150">
                  <a:extLst>
                    <a:ext uri="{FF2B5EF4-FFF2-40B4-BE49-F238E27FC236}">
                      <a16:creationId xmlns:a16="http://schemas.microsoft.com/office/drawing/2014/main" id="{1932280E-4758-1484-9208-24072E330949}"/>
                    </a:ext>
                  </a:extLst>
                </p:cNvPr>
                <p:cNvGrpSpPr/>
                <p:nvPr/>
              </p:nvGrpSpPr>
              <p:grpSpPr>
                <a:xfrm>
                  <a:off x="4958993" y="2214147"/>
                  <a:ext cx="1162803" cy="977530"/>
                  <a:chOff x="4958993" y="2214147"/>
                  <a:chExt cx="1162803" cy="977530"/>
                </a:xfrm>
              </p:grpSpPr>
              <p:pic>
                <p:nvPicPr>
                  <p:cNvPr id="6146" name="Picture 2" descr="게티이미지뱅크 제공">
                    <a:extLst>
                      <a:ext uri="{FF2B5EF4-FFF2-40B4-BE49-F238E27FC236}">
                        <a16:creationId xmlns:a16="http://schemas.microsoft.com/office/drawing/2014/main" id="{0139005E-C2BC-C34F-551E-27FAEDD631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6208"/>
                  <a:stretch>
                    <a:fillRect/>
                  </a:stretch>
                </p:blipFill>
                <p:spPr bwMode="auto">
                  <a:xfrm flipH="1">
                    <a:off x="4958993" y="2214147"/>
                    <a:ext cx="1162803" cy="9775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106FECB4-9377-14A6-C8F4-DE1713248373}"/>
                      </a:ext>
                    </a:extLst>
                  </p:cNvPr>
                  <p:cNvCxnSpPr>
                    <a:cxnSpLocks/>
                    <a:stCxn id="1126" idx="6"/>
                    <a:endCxn id="1127" idx="1"/>
                  </p:cNvCxnSpPr>
                  <p:nvPr/>
                </p:nvCxnSpPr>
                <p:spPr>
                  <a:xfrm>
                    <a:off x="5389463" y="2343674"/>
                    <a:ext cx="308377" cy="1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6" name="타원 1125">
                    <a:extLst>
                      <a:ext uri="{FF2B5EF4-FFF2-40B4-BE49-F238E27FC236}">
                        <a16:creationId xmlns:a16="http://schemas.microsoft.com/office/drawing/2014/main" id="{0E020A99-8962-BA03-BEAB-77A9A85B49C6}"/>
                      </a:ext>
                    </a:extLst>
                  </p:cNvPr>
                  <p:cNvSpPr/>
                  <p:nvPr/>
                </p:nvSpPr>
                <p:spPr>
                  <a:xfrm>
                    <a:off x="5335463" y="231667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7" name="TextBox 1126">
                    <a:extLst>
                      <a:ext uri="{FF2B5EF4-FFF2-40B4-BE49-F238E27FC236}">
                        <a16:creationId xmlns:a16="http://schemas.microsoft.com/office/drawing/2014/main" id="{052ADCCD-75B9-62D0-654F-69BED7797B64}"/>
                      </a:ext>
                    </a:extLst>
                  </p:cNvPr>
                  <p:cNvSpPr txBox="1"/>
                  <p:nvPr/>
                </p:nvSpPr>
                <p:spPr>
                  <a:xfrm>
                    <a:off x="5697840" y="2282119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연기 발생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137" name="타원 1136">
                    <a:extLst>
                      <a:ext uri="{FF2B5EF4-FFF2-40B4-BE49-F238E27FC236}">
                        <a16:creationId xmlns:a16="http://schemas.microsoft.com/office/drawing/2014/main" id="{DF49A30C-547B-8C4D-6AFD-A93C33AF63B6}"/>
                      </a:ext>
                    </a:extLst>
                  </p:cNvPr>
                  <p:cNvSpPr/>
                  <p:nvPr/>
                </p:nvSpPr>
                <p:spPr>
                  <a:xfrm>
                    <a:off x="5486394" y="2917380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8" name="TextBox 1137">
                    <a:extLst>
                      <a:ext uri="{FF2B5EF4-FFF2-40B4-BE49-F238E27FC236}">
                        <a16:creationId xmlns:a16="http://schemas.microsoft.com/office/drawing/2014/main" id="{19CF3561-62FE-EE9A-1B03-48C95B0B8C26}"/>
                      </a:ext>
                    </a:extLst>
                  </p:cNvPr>
                  <p:cNvSpPr txBox="1"/>
                  <p:nvPr/>
                </p:nvSpPr>
                <p:spPr>
                  <a:xfrm>
                    <a:off x="4974803" y="3043651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0" tIns="0" rIns="3600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강한 충돌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145" name="연결선: 꺾임 6144">
                    <a:extLst>
                      <a:ext uri="{FF2B5EF4-FFF2-40B4-BE49-F238E27FC236}">
                        <a16:creationId xmlns:a16="http://schemas.microsoft.com/office/drawing/2014/main" id="{F7126800-A60B-089A-2E56-ADB7BCD27EC5}"/>
                      </a:ext>
                    </a:extLst>
                  </p:cNvPr>
                  <p:cNvCxnSpPr>
                    <a:cxnSpLocks/>
                    <a:stCxn id="1138" idx="3"/>
                    <a:endCxn id="1137" idx="4"/>
                  </p:cNvCxnSpPr>
                  <p:nvPr/>
                </p:nvCxnSpPr>
                <p:spPr>
                  <a:xfrm flipV="1">
                    <a:off x="5389463" y="2971380"/>
                    <a:ext cx="123931" cy="133827"/>
                  </a:xfrm>
                  <a:prstGeom prst="bentConnector2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43" name="화살표: 아래쪽 1042">
              <a:extLst>
                <a:ext uri="{FF2B5EF4-FFF2-40B4-BE49-F238E27FC236}">
                  <a16:creationId xmlns:a16="http://schemas.microsoft.com/office/drawing/2014/main" id="{59D8193D-9EC8-3DD4-53D1-ED4F11B70B28}"/>
                </a:ext>
              </a:extLst>
            </p:cNvPr>
            <p:cNvSpPr/>
            <p:nvPr/>
          </p:nvSpPr>
          <p:spPr>
            <a:xfrm rot="16200000">
              <a:off x="7233675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AFD9788-ACC5-232A-9A53-4C8496AF2C15}"/>
                </a:ext>
              </a:extLst>
            </p:cNvPr>
            <p:cNvGrpSpPr/>
            <p:nvPr/>
          </p:nvGrpSpPr>
          <p:grpSpPr>
            <a:xfrm>
              <a:off x="7453895" y="1742320"/>
              <a:ext cx="1516378" cy="1511630"/>
              <a:chOff x="7591903" y="1742320"/>
              <a:chExt cx="1516378" cy="1511630"/>
            </a:xfrm>
          </p:grpSpPr>
          <p:sp>
            <p:nvSpPr>
              <p:cNvPr id="6153" name="직사각형 6152">
                <a:extLst>
                  <a:ext uri="{FF2B5EF4-FFF2-40B4-BE49-F238E27FC236}">
                    <a16:creationId xmlns:a16="http://schemas.microsoft.com/office/drawing/2014/main" id="{F88BE4DD-94B7-1C4F-19EE-2453448134E5}"/>
                  </a:ext>
                </a:extLst>
              </p:cNvPr>
              <p:cNvSpPr/>
              <p:nvPr/>
            </p:nvSpPr>
            <p:spPr>
              <a:xfrm>
                <a:off x="7591903" y="1742320"/>
                <a:ext cx="151637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4" name="직사각형 6153">
                <a:extLst>
                  <a:ext uri="{FF2B5EF4-FFF2-40B4-BE49-F238E27FC236}">
                    <a16:creationId xmlns:a16="http://schemas.microsoft.com/office/drawing/2014/main" id="{ECE458BA-1694-A159-FE05-F9CF91492408}"/>
                  </a:ext>
                </a:extLst>
              </p:cNvPr>
              <p:cNvSpPr/>
              <p:nvPr/>
            </p:nvSpPr>
            <p:spPr>
              <a:xfrm>
                <a:off x="7591904" y="1742320"/>
                <a:ext cx="151637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5" name="TextBox 6154">
                <a:extLst>
                  <a:ext uri="{FF2B5EF4-FFF2-40B4-BE49-F238E27FC236}">
                    <a16:creationId xmlns:a16="http://schemas.microsoft.com/office/drawing/2014/main" id="{77649DAC-BC7F-80D0-D151-6D9388804611}"/>
                  </a:ext>
                </a:extLst>
              </p:cNvPr>
              <p:cNvSpPr txBox="1"/>
              <p:nvPr/>
            </p:nvSpPr>
            <p:spPr>
              <a:xfrm>
                <a:off x="7945334" y="1780597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/>
                  <a:t>아이디어 획득</a:t>
                </a:r>
                <a:endParaRPr lang="en-US" altLang="ko-KR" dirty="0"/>
              </a:p>
            </p:txBody>
          </p:sp>
          <p:sp>
            <p:nvSpPr>
              <p:cNvPr id="6167" name="TextBox 6166">
                <a:extLst>
                  <a:ext uri="{FF2B5EF4-FFF2-40B4-BE49-F238E27FC236}">
                    <a16:creationId xmlns:a16="http://schemas.microsoft.com/office/drawing/2014/main" id="{DA34FAC7-642C-F304-E4D5-E5CA12D96935}"/>
                  </a:ext>
                </a:extLst>
              </p:cNvPr>
              <p:cNvSpPr txBox="1"/>
              <p:nvPr/>
            </p:nvSpPr>
            <p:spPr>
              <a:xfrm>
                <a:off x="7754577" y="1957373"/>
                <a:ext cx="119103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타격으로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열 형성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후 </a:t>
                </a:r>
                <a:r>
                  <a:rPr lang="ko-KR" altLang="en-US" dirty="0"/>
                  <a:t>연무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발생</a:t>
                </a:r>
                <a:endParaRPr lang="en-US" altLang="ko-KR" dirty="0"/>
              </a:p>
            </p:txBody>
          </p:sp>
          <p:pic>
            <p:nvPicPr>
              <p:cNvPr id="69" name="그림 68" descr="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6590AFA-578A-3BA0-A1D5-35DFD9B47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6028" y="2212134"/>
                <a:ext cx="1208128" cy="1033559"/>
              </a:xfrm>
              <a:prstGeom prst="rect">
                <a:avLst/>
              </a:prstGeom>
            </p:spPr>
          </p:pic>
        </p:grpSp>
        <p:sp>
          <p:nvSpPr>
            <p:cNvPr id="157" name="화살표: 아래쪽 156">
              <a:extLst>
                <a:ext uri="{FF2B5EF4-FFF2-40B4-BE49-F238E27FC236}">
                  <a16:creationId xmlns:a16="http://schemas.microsoft.com/office/drawing/2014/main" id="{11875E37-4D7E-CCFD-3161-1303502F68FE}"/>
                </a:ext>
              </a:extLst>
            </p:cNvPr>
            <p:cNvSpPr/>
            <p:nvPr/>
          </p:nvSpPr>
          <p:spPr>
            <a:xfrm rot="16200000">
              <a:off x="9060412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44EF67D-CB0C-9BFC-C5B5-7C3D66ED2B22}"/>
                </a:ext>
              </a:extLst>
            </p:cNvPr>
            <p:cNvGrpSpPr/>
            <p:nvPr/>
          </p:nvGrpSpPr>
          <p:grpSpPr>
            <a:xfrm>
              <a:off x="9280635" y="1742320"/>
              <a:ext cx="2719277" cy="1511630"/>
              <a:chOff x="9280635" y="1742320"/>
              <a:chExt cx="2719277" cy="151163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93B2176-6AEA-CAFD-774D-A1EE84C9A347}"/>
                  </a:ext>
                </a:extLst>
              </p:cNvPr>
              <p:cNvSpPr/>
              <p:nvPr/>
            </p:nvSpPr>
            <p:spPr>
              <a:xfrm>
                <a:off x="9280635" y="1742320"/>
                <a:ext cx="2719277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4273674-9DB8-DA57-EC7A-9B35CA4A85CA}"/>
                  </a:ext>
                </a:extLst>
              </p:cNvPr>
              <p:cNvSpPr/>
              <p:nvPr/>
            </p:nvSpPr>
            <p:spPr>
              <a:xfrm>
                <a:off x="9280636" y="1742320"/>
                <a:ext cx="271927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577888-31A8-13C5-C2FC-68A9CDC337E0}"/>
                  </a:ext>
                </a:extLst>
              </p:cNvPr>
              <p:cNvSpPr txBox="1"/>
              <p:nvPr/>
            </p:nvSpPr>
            <p:spPr>
              <a:xfrm>
                <a:off x="10185020" y="1780597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/>
                  <a:t>(4</a:t>
                </a:r>
                <a:r>
                  <a:rPr lang="en-US" altLang="ko-KR" dirty="0"/>
                  <a:t>) </a:t>
                </a:r>
                <a:r>
                  <a:rPr lang="ko-KR" altLang="en-US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181048E-5B56-3116-4661-82D9D1F40DFC}"/>
                  </a:ext>
                </a:extLst>
              </p:cNvPr>
              <p:cNvGrpSpPr/>
              <p:nvPr/>
            </p:nvGrpSpPr>
            <p:grpSpPr>
              <a:xfrm>
                <a:off x="9549430" y="1957373"/>
                <a:ext cx="2181686" cy="324746"/>
                <a:chOff x="9090123" y="2113237"/>
                <a:chExt cx="2181686" cy="324746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E1D646E-8E71-EBBB-0F76-ED650D7B3654}"/>
                    </a:ext>
                  </a:extLst>
                </p:cNvPr>
                <p:cNvSpPr txBox="1"/>
                <p:nvPr/>
              </p:nvSpPr>
              <p:spPr>
                <a:xfrm>
                  <a:off x="9090123" y="2113237"/>
                  <a:ext cx="2181686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/>
                    <a:t>타격마다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연무가 발생하여 아군 전체에게 </a:t>
                  </a:r>
                  <a:r>
                    <a:rPr lang="ko-KR" altLang="en-US" dirty="0"/>
                    <a:t>보호막을 부여</a:t>
                  </a:r>
                  <a:endParaRPr lang="en-US" altLang="ko-KR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9AA516B-7B02-ED5E-5926-597188D3484D}"/>
                    </a:ext>
                  </a:extLst>
                </p:cNvPr>
                <p:cNvSpPr txBox="1"/>
                <p:nvPr/>
              </p:nvSpPr>
              <p:spPr>
                <a:xfrm>
                  <a:off x="9459618" y="2330261"/>
                  <a:ext cx="1442703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타격 횟수가 증가할 수록 보호막 수치 증가</a:t>
                  </a: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31947339-1801-DAC5-046C-F1D8E51F8BB0}"/>
                  </a:ext>
                </a:extLst>
              </p:cNvPr>
              <p:cNvGrpSpPr/>
              <p:nvPr/>
            </p:nvGrpSpPr>
            <p:grpSpPr>
              <a:xfrm>
                <a:off x="9638568" y="2314769"/>
                <a:ext cx="1668130" cy="869025"/>
                <a:chOff x="9612360" y="2396603"/>
                <a:chExt cx="1668130" cy="869025"/>
              </a:xfrm>
            </p:grpSpPr>
            <p:pic>
              <p:nvPicPr>
                <p:cNvPr id="101" name="그림 100" descr="스크린샷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F689322-6F10-C8FA-5884-F2C95E2A9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360" y="2396603"/>
                  <a:ext cx="872760" cy="746650"/>
                </a:xfrm>
                <a:prstGeom prst="rect">
                  <a:avLst/>
                </a:prstGeom>
              </p:spPr>
            </p:pic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0DAA2C7B-2F2E-5362-25E7-2135371AB896}"/>
                    </a:ext>
                  </a:extLst>
                </p:cNvPr>
                <p:cNvGrpSpPr/>
                <p:nvPr/>
              </p:nvGrpSpPr>
              <p:grpSpPr>
                <a:xfrm>
                  <a:off x="10962396" y="2453366"/>
                  <a:ext cx="318094" cy="350737"/>
                  <a:chOff x="11043534" y="2405919"/>
                  <a:chExt cx="318094" cy="350737"/>
                </a:xfrm>
              </p:grpSpPr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964DB9E-60AD-74B2-39FA-82F860238014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405919"/>
                    <a:ext cx="318094" cy="350737"/>
                    <a:chOff x="10616250" y="2418330"/>
                    <a:chExt cx="259395" cy="286014"/>
                  </a:xfrm>
                </p:grpSpPr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399DA5F3-B9B5-54F1-FE53-320DBFAF62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418330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28BEF3B7-F3E0-48E1-1B18-AB57B302FB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4CE641B5-58FE-703A-249A-CC42F9CB79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23" name="그림 122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C4BD68D-23CB-EB17-73B7-B168F2C163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  <p:pic>
                  <p:nvPicPr>
                    <p:cNvPr id="125" name="그림 124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5FE44F-DA96-CEEC-B52E-C3B34E73B1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</p:grp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4BBBBA9-F03B-E691-8C57-EE108E8F2FE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9644" y="2611031"/>
                    <a:ext cx="14587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effectLst>
                          <a:glow rad="76200">
                            <a:srgbClr val="FAFCBC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effectLst>
                          <a:glow rad="127000">
                            <a:srgbClr val="FCFDD5"/>
                          </a:glow>
                        </a:effectLst>
                      </a:rPr>
                      <a:t>100</a:t>
                    </a:r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AB64AEC8-2191-E12B-7438-40A2D6F7BCD7}"/>
                    </a:ext>
                  </a:extLst>
                </p:cNvPr>
                <p:cNvGrpSpPr/>
                <p:nvPr/>
              </p:nvGrpSpPr>
              <p:grpSpPr>
                <a:xfrm>
                  <a:off x="10962396" y="2918439"/>
                  <a:ext cx="318094" cy="347189"/>
                  <a:chOff x="11043534" y="2870992"/>
                  <a:chExt cx="318094" cy="347189"/>
                </a:xfrm>
              </p:grpSpPr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19C7197A-6F2D-F700-494B-DADC8E1296ED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870992"/>
                    <a:ext cx="318094" cy="347189"/>
                    <a:chOff x="10616250" y="2882748"/>
                    <a:chExt cx="259395" cy="283121"/>
                  </a:xfrm>
                </p:grpSpPr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848A508A-5A70-53AC-71E7-19E10E100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882748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5" name="자유형: 도형 114">
                        <a:extLst>
                          <a:ext uri="{FF2B5EF4-FFF2-40B4-BE49-F238E27FC236}">
                            <a16:creationId xmlns:a16="http://schemas.microsoft.com/office/drawing/2014/main" id="{90E79D76-37F4-4E92-F8CC-3F705E2CC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6" name="자유형: 도형 115">
                        <a:extLst>
                          <a:ext uri="{FF2B5EF4-FFF2-40B4-BE49-F238E27FC236}">
                            <a16:creationId xmlns:a16="http://schemas.microsoft.com/office/drawing/2014/main" id="{43355DFB-F6C4-53DF-1B89-9FD391ECA1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18" name="그림 117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AC25DE4-F983-3689-0E50-F4B13F562D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9" y="2898756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  <p:pic>
                  <p:nvPicPr>
                    <p:cNvPr id="119" name="그림 118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5650A702-5B92-B299-9A07-2474631B36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9" y="2898752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5AC9F52-B7E2-331B-9019-BE88E4319CE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4835" y="3080015"/>
                    <a:ext cx="155492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effectLst>
                          <a:glow rad="127000">
                            <a:srgbClr val="FCFDD5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700</a:t>
                    </a:r>
                  </a:p>
                </p:txBody>
              </p:sp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A45CCCC-C4CD-F697-0622-D09F330358F9}"/>
                    </a:ext>
                  </a:extLst>
                </p:cNvPr>
                <p:cNvGrpSpPr/>
                <p:nvPr/>
              </p:nvGrpSpPr>
              <p:grpSpPr>
                <a:xfrm>
                  <a:off x="10546937" y="2565543"/>
                  <a:ext cx="306174" cy="560630"/>
                  <a:chOff x="10345007" y="2476747"/>
                  <a:chExt cx="306174" cy="560630"/>
                </a:xfrm>
              </p:grpSpPr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D24052C6-D693-B78B-0195-1FB78E988E8B}"/>
                      </a:ext>
                    </a:extLst>
                  </p:cNvPr>
                  <p:cNvGrpSpPr/>
                  <p:nvPr/>
                </p:nvGrpSpPr>
                <p:grpSpPr>
                  <a:xfrm>
                    <a:off x="10351417" y="2476747"/>
                    <a:ext cx="293350" cy="185462"/>
                    <a:chOff x="10351417" y="2390056"/>
                    <a:chExt cx="293350" cy="185462"/>
                  </a:xfrm>
                </p:grpSpPr>
                <p:sp>
                  <p:nvSpPr>
                    <p:cNvPr id="134" name="화살표: 아래쪽 133">
                      <a:extLst>
                        <a:ext uri="{FF2B5EF4-FFF2-40B4-BE49-F238E27FC236}">
                          <a16:creationId xmlns:a16="http://schemas.microsoft.com/office/drawing/2014/main" id="{C63CFFD1-9022-CCB8-D1D5-921C52C8A912}"/>
                        </a:ext>
                      </a:extLst>
                    </p:cNvPr>
                    <p:cNvSpPr/>
                    <p:nvPr/>
                  </p:nvSpPr>
                  <p:spPr>
                    <a:xfrm rot="15149821">
                      <a:off x="10466055" y="2452058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7ABD64FD-414B-75C0-0E53-5B02298060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51417" y="2390056"/>
                      <a:ext cx="293350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36C05EE0-FEB1-EEAD-BDF9-76F4751804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007" y="2844296"/>
                    <a:ext cx="306174" cy="193081"/>
                    <a:chOff x="10345007" y="2908799"/>
                    <a:chExt cx="306174" cy="193081"/>
                  </a:xfrm>
                </p:grpSpPr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DD5486C0-F06C-C932-3171-45B9B121EB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5007" y="2994158"/>
                      <a:ext cx="306174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158" name="화살표: 아래쪽 157">
                      <a:extLst>
                        <a:ext uri="{FF2B5EF4-FFF2-40B4-BE49-F238E27FC236}">
                          <a16:creationId xmlns:a16="http://schemas.microsoft.com/office/drawing/2014/main" id="{0D20191B-414F-A47A-F111-24354B5D116B}"/>
                        </a:ext>
                      </a:extLst>
                    </p:cNvPr>
                    <p:cNvSpPr/>
                    <p:nvPr/>
                  </p:nvSpPr>
                  <p:spPr>
                    <a:xfrm rot="6450179" flipV="1">
                      <a:off x="10466057" y="2849413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</p:grpSp>
      </p:grp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18B09BA5-242D-7ABB-2941-9DEA6815BD19}"/>
              </a:ext>
            </a:extLst>
          </p:cNvPr>
          <p:cNvGrpSpPr/>
          <p:nvPr/>
        </p:nvGrpSpPr>
        <p:grpSpPr>
          <a:xfrm>
            <a:off x="6274321" y="1417988"/>
            <a:ext cx="2528605" cy="335646"/>
            <a:chOff x="6274321" y="1417988"/>
            <a:chExt cx="2528605" cy="3356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7F7369-8C38-C75D-BB84-0460D495F70F}"/>
                </a:ext>
              </a:extLst>
            </p:cNvPr>
            <p:cNvSpPr txBox="1"/>
            <p:nvPr/>
          </p:nvSpPr>
          <p:spPr>
            <a:xfrm>
              <a:off x="6714213" y="1417988"/>
              <a:ext cx="208871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직접 타격할 때 마다 연무 발생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ED35F0-60B0-B6E5-E64A-5BC968208A7B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716F0F-0948-9BE0-2E98-A8DDBBCB3C06}"/>
              </a:ext>
            </a:extLst>
          </p:cNvPr>
          <p:cNvSpPr txBox="1"/>
          <p:nvPr/>
        </p:nvSpPr>
        <p:spPr>
          <a:xfrm>
            <a:off x="2768871" y="3801402"/>
            <a:ext cx="1477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 </a:t>
            </a:r>
            <a:r>
              <a:rPr lang="en-US" altLang="ko-KR" dirty="0"/>
              <a:t>- </a:t>
            </a:r>
            <a:r>
              <a:rPr lang="ko-KR" altLang="en-US" dirty="0"/>
              <a:t>스킬 기획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354FD9-9D19-4454-E7DC-361812E9A046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D5D8789-61B6-68C5-F66F-2823AEC40415}"/>
              </a:ext>
            </a:extLst>
          </p:cNvPr>
          <p:cNvSpPr txBox="1"/>
          <p:nvPr/>
        </p:nvSpPr>
        <p:spPr>
          <a:xfrm>
            <a:off x="4246840" y="3816791"/>
            <a:ext cx="365598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소녀 도사가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작은 체구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거대한 곰방대를 휘두르는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반전 매력 제공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EDA50D-664D-94E2-6DF5-F75FBCD1CE20}"/>
              </a:ext>
            </a:extLst>
          </p:cNvPr>
          <p:cNvGrpSpPr/>
          <p:nvPr/>
        </p:nvGrpSpPr>
        <p:grpSpPr>
          <a:xfrm>
            <a:off x="2768870" y="4649442"/>
            <a:ext cx="8605344" cy="1767600"/>
            <a:chOff x="2768870" y="4649442"/>
            <a:chExt cx="8605344" cy="1767600"/>
          </a:xfrm>
        </p:grpSpPr>
        <p:sp>
          <p:nvSpPr>
            <p:cNvPr id="1037" name="화살표: 아래쪽 1036">
              <a:extLst>
                <a:ext uri="{FF2B5EF4-FFF2-40B4-BE49-F238E27FC236}">
                  <a16:creationId xmlns:a16="http://schemas.microsoft.com/office/drawing/2014/main" id="{347FA303-C6C6-2557-21E4-374D43550A9F}"/>
                </a:ext>
              </a:extLst>
            </p:cNvPr>
            <p:cNvSpPr/>
            <p:nvPr/>
          </p:nvSpPr>
          <p:spPr>
            <a:xfrm rot="16200000">
              <a:off x="4666033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7EBE17-0A14-BDF2-DFFE-0B8559CCFF89}"/>
                </a:ext>
              </a:extLst>
            </p:cNvPr>
            <p:cNvGrpSpPr/>
            <p:nvPr/>
          </p:nvGrpSpPr>
          <p:grpSpPr>
            <a:xfrm>
              <a:off x="2768870" y="4649442"/>
              <a:ext cx="1763205" cy="1767600"/>
              <a:chOff x="2768870" y="4649442"/>
              <a:chExt cx="1763205" cy="176760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9D42C4D-7DD0-6C5F-C455-B17CFD6325ED}"/>
                  </a:ext>
                </a:extLst>
              </p:cNvPr>
              <p:cNvSpPr/>
              <p:nvPr/>
            </p:nvSpPr>
            <p:spPr>
              <a:xfrm>
                <a:off x="2768870" y="4649442"/>
                <a:ext cx="1763205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34D4AB0-ACA7-DC49-C810-3502F6B8E930}"/>
                  </a:ext>
                </a:extLst>
              </p:cNvPr>
              <p:cNvSpPr/>
              <p:nvPr/>
            </p:nvSpPr>
            <p:spPr>
              <a:xfrm>
                <a:off x="2768870" y="4649444"/>
                <a:ext cx="1763204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C9C347F-45E8-017C-C47D-F7AB21CCDA8B}"/>
                  </a:ext>
                </a:extLst>
              </p:cNvPr>
              <p:cNvSpPr txBox="1"/>
              <p:nvPr/>
            </p:nvSpPr>
            <p:spPr>
              <a:xfrm>
                <a:off x="3241706" y="4687721"/>
                <a:ext cx="81753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 컨셉 활용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0EAD323-9CF3-3D7C-05CF-27D36849BF51}"/>
                  </a:ext>
                </a:extLst>
              </p:cNvPr>
              <p:cNvSpPr txBox="1"/>
              <p:nvPr/>
            </p:nvSpPr>
            <p:spPr>
              <a:xfrm>
                <a:off x="3038926" y="4864497"/>
                <a:ext cx="122309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6" name="그림 1095" descr="흑백, 스크린샷, 블랙, 연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0A8DA1-D63A-82A0-25E0-40B9D6F2C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8567" y="5326635"/>
                <a:ext cx="1163810" cy="808377"/>
              </a:xfrm>
              <a:prstGeom prst="rect">
                <a:avLst/>
              </a:prstGeom>
            </p:spPr>
          </p:pic>
        </p:grpSp>
        <p:sp>
          <p:nvSpPr>
            <p:cNvPr id="1122" name="화살표: 아래쪽 1121">
              <a:extLst>
                <a:ext uri="{FF2B5EF4-FFF2-40B4-BE49-F238E27FC236}">
                  <a16:creationId xmlns:a16="http://schemas.microsoft.com/office/drawing/2014/main" id="{32982197-F4B9-FE5E-65CD-DAEEB4747DF3}"/>
                </a:ext>
              </a:extLst>
            </p:cNvPr>
            <p:cNvSpPr/>
            <p:nvPr/>
          </p:nvSpPr>
          <p:spPr>
            <a:xfrm rot="16200000">
              <a:off x="7927667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270C265-B249-35EF-7473-957AA2AC5C41}"/>
                </a:ext>
              </a:extLst>
            </p:cNvPr>
            <p:cNvGrpSpPr/>
            <p:nvPr/>
          </p:nvGrpSpPr>
          <p:grpSpPr>
            <a:xfrm>
              <a:off x="4930072" y="4649442"/>
              <a:ext cx="2863637" cy="1767600"/>
              <a:chOff x="4888178" y="4649442"/>
              <a:chExt cx="2863637" cy="1767600"/>
            </a:xfrm>
          </p:grpSpPr>
          <p:sp>
            <p:nvSpPr>
              <p:cNvPr id="1039" name="직사각형 1038">
                <a:extLst>
                  <a:ext uri="{FF2B5EF4-FFF2-40B4-BE49-F238E27FC236}">
                    <a16:creationId xmlns:a16="http://schemas.microsoft.com/office/drawing/2014/main" id="{8E470DE0-B9EA-B371-4343-2C669D15E298}"/>
                  </a:ext>
                </a:extLst>
              </p:cNvPr>
              <p:cNvSpPr/>
              <p:nvPr/>
            </p:nvSpPr>
            <p:spPr>
              <a:xfrm>
                <a:off x="4888178" y="4649442"/>
                <a:ext cx="2863637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0" name="직사각형 1039">
                <a:extLst>
                  <a:ext uri="{FF2B5EF4-FFF2-40B4-BE49-F238E27FC236}">
                    <a16:creationId xmlns:a16="http://schemas.microsoft.com/office/drawing/2014/main" id="{6FEB8072-BADB-D9E7-7D5F-3EBD876BE85F}"/>
                  </a:ext>
                </a:extLst>
              </p:cNvPr>
              <p:cNvSpPr/>
              <p:nvPr/>
            </p:nvSpPr>
            <p:spPr>
              <a:xfrm>
                <a:off x="4888179" y="4649443"/>
                <a:ext cx="286363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AEAC3C43-1129-6226-7EE4-B7B6E6DF3A2E}"/>
                  </a:ext>
                </a:extLst>
              </p:cNvPr>
              <p:cNvSpPr txBox="1"/>
              <p:nvPr/>
            </p:nvSpPr>
            <p:spPr>
              <a:xfrm>
                <a:off x="5915238" y="4687720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(2) </a:t>
                </a:r>
                <a:r>
                  <a:rPr lang="ko-KR" altLang="en-US" dirty="0"/>
                  <a:t>아이디어 획득</a:t>
                </a:r>
                <a:endParaRPr lang="en-US" altLang="ko-KR" dirty="0"/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7267D671-75DC-B4C2-93D4-286E8DD52D49}"/>
                  </a:ext>
                </a:extLst>
              </p:cNvPr>
              <p:cNvSpPr txBox="1"/>
              <p:nvPr/>
            </p:nvSpPr>
            <p:spPr>
              <a:xfrm>
                <a:off x="4976680" y="4864496"/>
                <a:ext cx="2686633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엔진 점화 시 발생하는 연기처럼 </a:t>
                </a:r>
                <a:r>
                  <a:rPr lang="ko-KR" altLang="en-US" dirty="0"/>
                  <a:t>연무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가 </a:t>
                </a:r>
                <a:r>
                  <a:rPr lang="ko-KR" altLang="en-US" dirty="0"/>
                  <a:t>추진력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 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191A43E-C8CA-83E9-AB34-75AA261CA0A1}"/>
                  </a:ext>
                </a:extLst>
              </p:cNvPr>
              <p:cNvGrpSpPr/>
              <p:nvPr/>
            </p:nvGrpSpPr>
            <p:grpSpPr>
              <a:xfrm>
                <a:off x="5130904" y="5264438"/>
                <a:ext cx="2378185" cy="1071916"/>
                <a:chOff x="5391556" y="5386146"/>
                <a:chExt cx="2378185" cy="1071916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AA075F4-2D14-2EC3-27A8-14F5DDD6E7F1}"/>
                    </a:ext>
                  </a:extLst>
                </p:cNvPr>
                <p:cNvGrpSpPr/>
                <p:nvPr/>
              </p:nvGrpSpPr>
              <p:grpSpPr>
                <a:xfrm>
                  <a:off x="5391556" y="5390658"/>
                  <a:ext cx="1072979" cy="1067404"/>
                  <a:chOff x="5234176" y="5390658"/>
                  <a:chExt cx="1072979" cy="1067404"/>
                </a:xfrm>
              </p:grpSpPr>
              <p:pic>
                <p:nvPicPr>
                  <p:cNvPr id="1026" name="Picture 2" descr="/사진=디디다 컴퍼니 제공">
                    <a:extLst>
                      <a:ext uri="{FF2B5EF4-FFF2-40B4-BE49-F238E27FC236}">
                        <a16:creationId xmlns:a16="http://schemas.microsoft.com/office/drawing/2014/main" id="{2B52C94F-F1F7-996E-22BD-A810E78E48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72" t="14834" r="21957"/>
                  <a:stretch>
                    <a:fillRect/>
                  </a:stretch>
                </p:blipFill>
                <p:spPr bwMode="auto">
                  <a:xfrm>
                    <a:off x="5234176" y="5390658"/>
                    <a:ext cx="1072979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9442EF7-F4B1-0A49-05AA-D73E9042679F}"/>
                      </a:ext>
                    </a:extLst>
                  </p:cNvPr>
                  <p:cNvSpPr txBox="1"/>
                  <p:nvPr/>
                </p:nvSpPr>
                <p:spPr>
                  <a:xfrm>
                    <a:off x="5479720" y="6242618"/>
                    <a:ext cx="581891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엔진 점화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54ED60F4-B6EF-C775-6699-2D3598258515}"/>
                    </a:ext>
                  </a:extLst>
                </p:cNvPr>
                <p:cNvGrpSpPr/>
                <p:nvPr/>
              </p:nvGrpSpPr>
              <p:grpSpPr>
                <a:xfrm>
                  <a:off x="6744056" y="5386146"/>
                  <a:ext cx="1025685" cy="1071916"/>
                  <a:chOff x="6715140" y="5386146"/>
                  <a:chExt cx="1025685" cy="1071916"/>
                </a:xfrm>
              </p:grpSpPr>
              <p:pic>
                <p:nvPicPr>
                  <p:cNvPr id="1028" name="Picture 4" descr="15124800067_2ef6db28fc_o">
                    <a:extLst>
                      <a:ext uri="{FF2B5EF4-FFF2-40B4-BE49-F238E27FC236}">
                        <a16:creationId xmlns:a16="http://schemas.microsoft.com/office/drawing/2014/main" id="{D8E9B717-18A6-7084-85F7-1152FE1A88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584" t="20856" r="27191" b="43131"/>
                  <a:stretch>
                    <a:fillRect/>
                  </a:stretch>
                </p:blipFill>
                <p:spPr bwMode="auto">
                  <a:xfrm>
                    <a:off x="6715140" y="5386146"/>
                    <a:ext cx="1025685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4C35E47-8066-3B24-A0F9-D62D0B8E0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0625" y="6242618"/>
                    <a:ext cx="594715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플라이보드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90BD5E-5DF6-BE21-608C-BA6CF4094FAB}"/>
                </a:ext>
              </a:extLst>
            </p:cNvPr>
            <p:cNvGrpSpPr/>
            <p:nvPr/>
          </p:nvGrpSpPr>
          <p:grpSpPr>
            <a:xfrm>
              <a:off x="8191706" y="4649442"/>
              <a:ext cx="3182508" cy="1767600"/>
              <a:chOff x="8107917" y="4649442"/>
              <a:chExt cx="3182508" cy="1767600"/>
            </a:xfrm>
          </p:grpSpPr>
          <p:sp>
            <p:nvSpPr>
              <p:cNvPr id="1128" name="직사각형 1127">
                <a:extLst>
                  <a:ext uri="{FF2B5EF4-FFF2-40B4-BE49-F238E27FC236}">
                    <a16:creationId xmlns:a16="http://schemas.microsoft.com/office/drawing/2014/main" id="{9F1A4FFD-DABF-BD5E-AFAB-DC6C797E4F83}"/>
                  </a:ext>
                </a:extLst>
              </p:cNvPr>
              <p:cNvSpPr/>
              <p:nvPr/>
            </p:nvSpPr>
            <p:spPr>
              <a:xfrm>
                <a:off x="8107917" y="4649442"/>
                <a:ext cx="3182508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9" name="직사각형 1128">
                <a:extLst>
                  <a:ext uri="{FF2B5EF4-FFF2-40B4-BE49-F238E27FC236}">
                    <a16:creationId xmlns:a16="http://schemas.microsoft.com/office/drawing/2014/main" id="{F413B989-7685-E2DB-8F0F-AAE695FA2915}"/>
                  </a:ext>
                </a:extLst>
              </p:cNvPr>
              <p:cNvSpPr/>
              <p:nvPr/>
            </p:nvSpPr>
            <p:spPr>
              <a:xfrm>
                <a:off x="8107918" y="4649444"/>
                <a:ext cx="318250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E3D42E50-C649-60AD-B6C5-760CD067442E}"/>
                  </a:ext>
                </a:extLst>
              </p:cNvPr>
              <p:cNvSpPr txBox="1"/>
              <p:nvPr/>
            </p:nvSpPr>
            <p:spPr>
              <a:xfrm>
                <a:off x="9246323" y="4687721"/>
                <a:ext cx="90569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 dirty="0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1144" name="그룹 1143">
                <a:extLst>
                  <a:ext uri="{FF2B5EF4-FFF2-40B4-BE49-F238E27FC236}">
                    <a16:creationId xmlns:a16="http://schemas.microsoft.com/office/drawing/2014/main" id="{B3FD7B28-4CB3-3027-7D5D-E05B10E2D5C3}"/>
                  </a:ext>
                </a:extLst>
              </p:cNvPr>
              <p:cNvGrpSpPr/>
              <p:nvPr/>
            </p:nvGrpSpPr>
            <p:grpSpPr>
              <a:xfrm>
                <a:off x="8286925" y="4864497"/>
                <a:ext cx="2824492" cy="324746"/>
                <a:chOff x="9380030" y="2109773"/>
                <a:chExt cx="2824492" cy="324746"/>
              </a:xfrm>
            </p:grpSpPr>
            <p:sp>
              <p:nvSpPr>
                <p:cNvPr id="1142" name="TextBox 1141">
                  <a:extLst>
                    <a:ext uri="{FF2B5EF4-FFF2-40B4-BE49-F238E27FC236}">
                      <a16:creationId xmlns:a16="http://schemas.microsoft.com/office/drawing/2014/main" id="{FBE54F7B-80FB-1B54-115C-DFA07ED6B88B}"/>
                    </a:ext>
                  </a:extLst>
                </p:cNvPr>
                <p:cNvSpPr txBox="1"/>
                <p:nvPr/>
              </p:nvSpPr>
              <p:spPr>
                <a:xfrm>
                  <a:off x="9380030" y="2109773"/>
                  <a:ext cx="2824492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곰방대에서 뿜어져 나오는 </a:t>
                  </a:r>
                  <a:r>
                    <a:rPr lang="ko-KR" altLang="en-US" dirty="0"/>
                    <a:t>연무가 추진력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이 되어 </a:t>
                  </a:r>
                  <a:r>
                    <a:rPr lang="ko-KR" altLang="en-US" dirty="0"/>
                    <a:t>캐릭터의 움직임을 보조</a:t>
                  </a:r>
                  <a:endParaRPr lang="en-US" altLang="ko-KR" dirty="0"/>
                </a:p>
              </p:txBody>
            </p:sp>
            <p:sp>
              <p:nvSpPr>
                <p:cNvPr id="1143" name="TextBox 1142">
                  <a:extLst>
                    <a:ext uri="{FF2B5EF4-FFF2-40B4-BE49-F238E27FC236}">
                      <a16:creationId xmlns:a16="http://schemas.microsoft.com/office/drawing/2014/main" id="{D2E4D6D1-02BD-B299-352E-7B8E77C97738}"/>
                    </a:ext>
                  </a:extLst>
                </p:cNvPr>
                <p:cNvSpPr txBox="1"/>
                <p:nvPr/>
              </p:nvSpPr>
              <p:spPr>
                <a:xfrm>
                  <a:off x="9702232" y="2326797"/>
                  <a:ext cx="2180084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작은 체구의 소녀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거대한 무기를 휘두르는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컨셉의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설득력 증가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97EC320-A6F9-360F-0E40-64B6CCFE753C}"/>
                  </a:ext>
                </a:extLst>
              </p:cNvPr>
              <p:cNvGrpSpPr/>
              <p:nvPr/>
            </p:nvGrpSpPr>
            <p:grpSpPr>
              <a:xfrm>
                <a:off x="8415687" y="5359709"/>
                <a:ext cx="2658409" cy="976645"/>
                <a:chOff x="8931833" y="5499854"/>
                <a:chExt cx="2658409" cy="976645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F870F1F-3D89-67B3-974A-51C110BED2FD}"/>
                    </a:ext>
                  </a:extLst>
                </p:cNvPr>
                <p:cNvGrpSpPr/>
                <p:nvPr/>
              </p:nvGrpSpPr>
              <p:grpSpPr>
                <a:xfrm>
                  <a:off x="10317458" y="5499854"/>
                  <a:ext cx="1272784" cy="976645"/>
                  <a:chOff x="10295490" y="5499854"/>
                  <a:chExt cx="1272784" cy="976645"/>
                </a:xfrm>
              </p:grpSpPr>
              <p:pic>
                <p:nvPicPr>
                  <p:cNvPr id="1104" name="Picture 6" descr="viewimage.php?id=20b2de2ef0dc2fa97cb3d2&amp;no=24b0d769e1d32ca73cef85fa11d02831dc7f5dc338ba31e98e3bdf94c40ffda8298e86580002f0337d7b21fe80ec8868ff34113c64b6a26c5c4e4daa2141abb40591">
                    <a:extLst>
                      <a:ext uri="{FF2B5EF4-FFF2-40B4-BE49-F238E27FC236}">
                        <a16:creationId xmlns:a16="http://schemas.microsoft.com/office/drawing/2014/main" id="{F03473A6-EEC7-3A66-363D-A30985DC64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22" t="28617" r="9030" b="36977"/>
                  <a:stretch>
                    <a:fillRect/>
                  </a:stretch>
                </p:blipFill>
                <p:spPr bwMode="auto">
                  <a:xfrm>
                    <a:off x="10403768" y="5499854"/>
                    <a:ext cx="1056228" cy="7364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09" name="TextBox 1108">
                    <a:extLst>
                      <a:ext uri="{FF2B5EF4-FFF2-40B4-BE49-F238E27FC236}">
                        <a16:creationId xmlns:a16="http://schemas.microsoft.com/office/drawing/2014/main" id="{CA812CA1-EC3B-0664-B63A-7342A1E2C0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5490" y="6261055"/>
                    <a:ext cx="1272784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추진력을 얻는 무기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 헌터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7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1CF50EF-E8F7-E064-09C5-45702133B56C}"/>
                    </a:ext>
                  </a:extLst>
                </p:cNvPr>
                <p:cNvGrpSpPr/>
                <p:nvPr/>
              </p:nvGrpSpPr>
              <p:grpSpPr>
                <a:xfrm>
                  <a:off x="8931833" y="5499854"/>
                  <a:ext cx="1166731" cy="976645"/>
                  <a:chOff x="8805637" y="5499854"/>
                  <a:chExt cx="1166731" cy="976645"/>
                </a:xfrm>
              </p:grpSpPr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107A12B1-1151-5FAF-F294-951ADEB7B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805637" y="5499854"/>
                    <a:ext cx="1166731" cy="738000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8C87B0A-1C7F-5A95-B233-67034C1D0A31}"/>
                      </a:ext>
                    </a:extLst>
                  </p:cNvPr>
                  <p:cNvSpPr txBox="1"/>
                  <p:nvPr/>
                </p:nvSpPr>
                <p:spPr>
                  <a:xfrm>
                    <a:off x="9041151" y="626105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움직임 보조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아이언맨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A4707F-AB0D-58A1-66ED-F91CBC421AF9}"/>
              </a:ext>
            </a:extLst>
          </p:cNvPr>
          <p:cNvGrpSpPr/>
          <p:nvPr/>
        </p:nvGrpSpPr>
        <p:grpSpPr>
          <a:xfrm>
            <a:off x="2768870" y="4098744"/>
            <a:ext cx="9423131" cy="550699"/>
            <a:chOff x="2768870" y="4098744"/>
            <a:chExt cx="9423131" cy="55069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F9A2C73-9076-E2E1-B1A1-74683D389BA5}"/>
                </a:ext>
              </a:extLst>
            </p:cNvPr>
            <p:cNvGrpSpPr/>
            <p:nvPr/>
          </p:nvGrpSpPr>
          <p:grpSpPr>
            <a:xfrm>
              <a:off x="2768870" y="4098744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3C8791F-C9A9-2B21-857B-E966777335C8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14746C-B8D9-E5D6-25C8-5221069EFA72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85794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작은 체구의 소녀가 거대하고 무거운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둔기류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무기를 손 쉽게 휘두르는 액션은 몰입감이 떨어지는 것 같다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C4B697B-2206-BC3B-C59A-019DF61FC378}"/>
                </a:ext>
              </a:extLst>
            </p:cNvPr>
            <p:cNvGrpSpPr/>
            <p:nvPr/>
          </p:nvGrpSpPr>
          <p:grpSpPr>
            <a:xfrm>
              <a:off x="3359493" y="4313797"/>
              <a:ext cx="2583007" cy="335646"/>
              <a:chOff x="3377576" y="1473652"/>
              <a:chExt cx="2583007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28080-FD13-85BA-FA51-4856BE163466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38687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무기에서 뿜어져 나오는 연무를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A1921E-897D-2090-4DCA-4C5607F92984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53893A7B-AE6F-5C76-6B72-58EF10251B77}"/>
                </a:ext>
              </a:extLst>
            </p:cNvPr>
            <p:cNvGrpSpPr/>
            <p:nvPr/>
          </p:nvGrpSpPr>
          <p:grpSpPr>
            <a:xfrm>
              <a:off x="5942500" y="4313797"/>
              <a:ext cx="2938974" cy="335646"/>
              <a:chOff x="5942500" y="4475109"/>
              <a:chExt cx="2938974" cy="33564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E9D4DD9-526D-4F45-F931-C65C206CC0F5}"/>
                  </a:ext>
                </a:extLst>
              </p:cNvPr>
              <p:cNvSpPr txBox="1"/>
              <p:nvPr/>
            </p:nvSpPr>
            <p:spPr>
              <a:xfrm>
                <a:off x="6382392" y="4475109"/>
                <a:ext cx="249908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연무가 추진력이 되어 캐릭터의 움직임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57F0C2-83C8-3EBA-0052-F257F146ADF2}"/>
                  </a:ext>
                </a:extLst>
              </p:cNvPr>
              <p:cNvSpPr txBox="1"/>
              <p:nvPr/>
            </p:nvSpPr>
            <p:spPr>
              <a:xfrm>
                <a:off x="5942500" y="4533701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449E9BA-83D6-47F0-F397-B62462F24754}"/>
              </a:ext>
            </a:extLst>
          </p:cNvPr>
          <p:cNvGrpSpPr/>
          <p:nvPr/>
        </p:nvGrpSpPr>
        <p:grpSpPr>
          <a:xfrm>
            <a:off x="8109171" y="538432"/>
            <a:ext cx="1298004" cy="234048"/>
            <a:chOff x="192088" y="6498724"/>
            <a:chExt cx="1298004" cy="234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C6ACF4-4819-D05E-0D9A-3B556CB766A9}"/>
                </a:ext>
              </a:extLst>
            </p:cNvPr>
            <p:cNvSpPr txBox="1"/>
            <p:nvPr/>
          </p:nvSpPr>
          <p:spPr>
            <a:xfrm>
              <a:off x="436919" y="6578884"/>
              <a:ext cx="10531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_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.pdf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B2C7B2E2-F9B3-6DCF-9F91-93965754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088" y="6498724"/>
              <a:ext cx="190582" cy="234048"/>
            </a:xfrm>
            <a:prstGeom prst="rect">
              <a:avLst/>
            </a:prstGeom>
          </p:spPr>
        </p:pic>
        <p:sp>
          <p:nvSpPr>
            <p:cNvPr id="10" name="직사각형 9">
              <a:hlinkClick r:id="rId14" tooltip="문서 열기"/>
              <a:extLst>
                <a:ext uri="{FF2B5EF4-FFF2-40B4-BE49-F238E27FC236}">
                  <a16:creationId xmlns:a16="http://schemas.microsoft.com/office/drawing/2014/main" id="{6E2C637A-DC22-E93F-316B-F1965795D1FC}"/>
                </a:ext>
              </a:extLst>
            </p:cNvPr>
            <p:cNvSpPr/>
            <p:nvPr/>
          </p:nvSpPr>
          <p:spPr>
            <a:xfrm>
              <a:off x="192088" y="6498724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8392507-2FC4-1A4E-FEAD-8DD06D7C678A}"/>
              </a:ext>
            </a:extLst>
          </p:cNvPr>
          <p:cNvGrpSpPr/>
          <p:nvPr/>
        </p:nvGrpSpPr>
        <p:grpSpPr>
          <a:xfrm>
            <a:off x="9663471" y="538456"/>
            <a:ext cx="2336441" cy="234047"/>
            <a:chOff x="9663471" y="538456"/>
            <a:chExt cx="2336441" cy="23404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9E6305-5377-9BB3-836B-EFE34D9D9F8D}"/>
                </a:ext>
              </a:extLst>
            </p:cNvPr>
            <p:cNvGrpSpPr/>
            <p:nvPr/>
          </p:nvGrpSpPr>
          <p:grpSpPr>
            <a:xfrm>
              <a:off x="9663471" y="538456"/>
              <a:ext cx="2336441" cy="234001"/>
              <a:chOff x="2019140" y="6496402"/>
              <a:chExt cx="2336441" cy="23400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919E2-CF45-C294-3602-EFEF91586FAE}"/>
                  </a:ext>
                </a:extLst>
              </p:cNvPr>
              <p:cNvSpPr txBox="1"/>
              <p:nvPr/>
            </p:nvSpPr>
            <p:spPr>
              <a:xfrm>
                <a:off x="2436786" y="6576515"/>
                <a:ext cx="19187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기획 목록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(One Drive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폴더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22" name="그림 21" descr="원, 그래픽, 스크린샷, 일렉트릭 블루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BF7A78F-FACB-1801-77E4-EA409026E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140" y="6496402"/>
                <a:ext cx="365080" cy="234000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hlinkClick r:id="rId16" tooltip="OneDrive 폴더 열기"/>
              <a:extLst>
                <a:ext uri="{FF2B5EF4-FFF2-40B4-BE49-F238E27FC236}">
                  <a16:creationId xmlns:a16="http://schemas.microsoft.com/office/drawing/2014/main" id="{29F05BE2-AFE6-ACA2-02E7-57D6D7C3FCB9}"/>
                </a:ext>
              </a:extLst>
            </p:cNvPr>
            <p:cNvSpPr/>
            <p:nvPr/>
          </p:nvSpPr>
          <p:spPr>
            <a:xfrm>
              <a:off x="9663471" y="538456"/>
              <a:ext cx="233644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66A2C0A-7456-F811-A6FF-1866AA2A288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A47C3BC-F1F6-9F3B-AD26-94710CFB81B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61A53D9-8882-3ED7-4E8C-FAA882EA938D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C9591455-3B2B-8A37-F867-D8A8EBED6AE4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771CE866-D2E5-0523-E0D7-53FA0F003F2F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1207AC1-16E5-F238-8252-770844C0A3AC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11F9092-039D-B320-81D2-559D5028D7FA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0B84C84-BACF-F8E6-F63A-39C982ECCA16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E92C9EE-77D9-7AA2-8AF0-F3881801B0E9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478D248E-AA59-0B99-DF2D-52B659948235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CE69552-E062-D638-361C-DC91303EB33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840FF40-8942-DFE1-2601-D11B2EA9E2DE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0CE979BB-1E87-817B-5D4E-239273527B97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41E319EB-90CC-8356-5806-350732E42846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988F6DA-54EA-3B7F-9F9E-3B688944431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3C4B948-A6C2-D236-62EE-616BEE6D4E70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A76F55F-B38B-3F19-FF54-BAA66352E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D8CD80A1-B424-917D-D893-F51AC2D6A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7BEA6A4-AFD0-E2E7-8709-B1766C4DF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61D3FF7-AA72-053C-0874-E627F609A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F10BF14-7051-C05E-B608-63DBE724A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직사각형 101">
            <a:hlinkClick r:id="rId17" action="ppaction://hlinksldjump" tooltip="&lt;프로필&gt; 이동"/>
            <a:extLst>
              <a:ext uri="{FF2B5EF4-FFF2-40B4-BE49-F238E27FC236}">
                <a16:creationId xmlns:a16="http://schemas.microsoft.com/office/drawing/2014/main" id="{E5E0E9FD-ACDD-5BBA-9C71-81628505C477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hlinkClick r:id="rId18" action="ppaction://hlinksldjump" tooltip="&lt;신규 캐릭터&gt; 이동"/>
            <a:extLst>
              <a:ext uri="{FF2B5EF4-FFF2-40B4-BE49-F238E27FC236}">
                <a16:creationId xmlns:a16="http://schemas.microsoft.com/office/drawing/2014/main" id="{20212FFA-135E-5151-DA33-3A56A7766FDD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hlinkClick r:id="rId1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2146BC33-EEB4-C03A-0CF1-45ED0DAC4EAD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hlinkClick r:id="rId20" action="ppaction://hlinksldjump" tooltip="&lt;역기획&gt; 이동"/>
            <a:extLst>
              <a:ext uri="{FF2B5EF4-FFF2-40B4-BE49-F238E27FC236}">
                <a16:creationId xmlns:a16="http://schemas.microsoft.com/office/drawing/2014/main" id="{CDDA1F0B-4A67-8D85-82D5-26F88875AE3B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슬라이드 번호 개체 틀 106">
            <a:extLst>
              <a:ext uri="{FF2B5EF4-FFF2-40B4-BE49-F238E27FC236}">
                <a16:creationId xmlns:a16="http://schemas.microsoft.com/office/drawing/2014/main" id="{59202CFB-6281-16F7-5985-83406023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108" name="제목 107">
            <a:extLst>
              <a:ext uri="{FF2B5EF4-FFF2-40B4-BE49-F238E27FC236}">
                <a16:creationId xmlns:a16="http://schemas.microsoft.com/office/drawing/2014/main" id="{F2758774-B5DC-5732-46DB-72B0C6491B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87804" y="0"/>
            <a:ext cx="10419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신규캐릭터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다온</a:t>
            </a:r>
          </a:p>
        </p:txBody>
      </p:sp>
    </p:spTree>
    <p:extLst>
      <p:ext uri="{BB962C8B-B14F-4D97-AF65-F5344CB8AC3E}">
        <p14:creationId xmlns:p14="http://schemas.microsoft.com/office/powerpoint/2010/main" val="34746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DBE4-39C4-8F4B-98B5-E7A45E0E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12D7F-7849-3B82-4F14-ED9CA7D86FF7}"/>
              </a:ext>
            </a:extLst>
          </p:cNvPr>
          <p:cNvSpPr txBox="1"/>
          <p:nvPr/>
        </p:nvSpPr>
        <p:spPr>
          <a:xfrm>
            <a:off x="192088" y="538432"/>
            <a:ext cx="235641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화령사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(Ember Spirit)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B5175A-CE07-B8E8-892E-56DF07827AD5}"/>
              </a:ext>
            </a:extLst>
          </p:cNvPr>
          <p:cNvSpPr txBox="1"/>
          <p:nvPr/>
        </p:nvSpPr>
        <p:spPr>
          <a:xfrm>
            <a:off x="2768870" y="905593"/>
            <a:ext cx="2407710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기획 의도 작성 및 컨셉 기획 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BCC2E48-704B-EC57-3E90-677F215E8C18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273E825-3D21-3FF2-2DF4-D235A206B23B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6EEA7BA-9447-5DE0-0550-4BA3E45D614A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221A09C-063E-6874-7A7F-81162E734B9F}"/>
                </a:ext>
              </a:extLst>
            </p:cNvPr>
            <p:cNvSpPr txBox="1"/>
            <p:nvPr/>
          </p:nvSpPr>
          <p:spPr>
            <a:xfrm>
              <a:off x="2768869" y="2055773"/>
              <a:ext cx="5885192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세계관에 어긋나지 않으며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뿌리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자연과 소통하는 컨셉에 어울려야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5BD41-9CD4-4F54-6DBE-13D27E055AAC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A1367-4AB2-A20C-734C-DDAA4333E8AB}"/>
              </a:ext>
            </a:extLst>
          </p:cNvPr>
          <p:cNvSpPr txBox="1"/>
          <p:nvPr/>
        </p:nvSpPr>
        <p:spPr>
          <a:xfrm>
            <a:off x="449062" y="1848532"/>
            <a:ext cx="18162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Ember Spirt</a:t>
            </a:r>
            <a:endParaRPr lang="ko-KR" altLang="en-US" sz="48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70597370-C362-1482-76A3-975A775E9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0" y="1016532"/>
            <a:ext cx="736347" cy="736347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E41CA69-D433-1E0F-A9A9-6D7AD1A8B153}"/>
              </a:ext>
            </a:extLst>
          </p:cNvPr>
          <p:cNvSpPr txBox="1"/>
          <p:nvPr/>
        </p:nvSpPr>
        <p:spPr>
          <a:xfrm>
            <a:off x="1051791" y="2247151"/>
            <a:ext cx="6107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화령사</a:t>
            </a:r>
            <a:endParaRPr lang="ko-KR" altLang="en-US" sz="36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19FD2E-BB35-557B-A66F-5CDEB67D7BBB}"/>
              </a:ext>
            </a:extLst>
          </p:cNvPr>
          <p:cNvSpPr txBox="1"/>
          <p:nvPr/>
        </p:nvSpPr>
        <p:spPr>
          <a:xfrm>
            <a:off x="573812" y="2705651"/>
            <a:ext cx="1566702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어둠이 두렵지 않아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..!”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7" name="그림 66" descr="만화 영화, 예술, 가상의 캐릭터, 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14E792-5191-655C-11EB-1ED4021B6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1" y="3689947"/>
            <a:ext cx="2291564" cy="236637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910ED7-A44B-0BD8-93A0-B8C7A8A5742F}"/>
              </a:ext>
            </a:extLst>
          </p:cNvPr>
          <p:cNvSpPr txBox="1"/>
          <p:nvPr/>
        </p:nvSpPr>
        <p:spPr>
          <a:xfrm>
            <a:off x="277541" y="3160803"/>
            <a:ext cx="814894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스페셜리스트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A0654C-60DD-5EC4-558A-D2C967563C60}"/>
              </a:ext>
            </a:extLst>
          </p:cNvPr>
          <p:cNvSpPr txBox="1"/>
          <p:nvPr/>
        </p:nvSpPr>
        <p:spPr>
          <a:xfrm>
            <a:off x="1266310" y="3160803"/>
            <a:ext cx="372465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제등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7E629-B6A8-5AA5-CC9C-530F03BCCCEC}"/>
              </a:ext>
            </a:extLst>
          </p:cNvPr>
          <p:cNvSpPr txBox="1"/>
          <p:nvPr/>
        </p:nvSpPr>
        <p:spPr>
          <a:xfrm>
            <a:off x="1812650" y="3160803"/>
            <a:ext cx="624136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불과 영혼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18EC44F-D7DA-11EC-64DE-CE9089F61E0F}"/>
              </a:ext>
            </a:extLst>
          </p:cNvPr>
          <p:cNvGrpSpPr/>
          <p:nvPr/>
        </p:nvGrpSpPr>
        <p:grpSpPr>
          <a:xfrm>
            <a:off x="3359493" y="1417988"/>
            <a:ext cx="2550947" cy="335646"/>
            <a:chOff x="3377576" y="1473652"/>
            <a:chExt cx="2550947" cy="335646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F004A91-9BC1-FB02-EAB1-FDB2CBA54C96}"/>
                </a:ext>
              </a:extLst>
            </p:cNvPr>
            <p:cNvSpPr txBox="1"/>
            <p:nvPr/>
          </p:nvSpPr>
          <p:spPr>
            <a:xfrm>
              <a:off x="3573711" y="1473652"/>
              <a:ext cx="235481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클래스들의 컨셉 분석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3082385-2E1F-F9B2-68F3-0B0507CCCA52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125" name="화살표: 아래쪽 124">
            <a:extLst>
              <a:ext uri="{FF2B5EF4-FFF2-40B4-BE49-F238E27FC236}">
                <a16:creationId xmlns:a16="http://schemas.microsoft.com/office/drawing/2014/main" id="{B4802AAA-52F1-8D38-0EA4-CF5BC77C045A}"/>
              </a:ext>
            </a:extLst>
          </p:cNvPr>
          <p:cNvSpPr/>
          <p:nvPr/>
        </p:nvSpPr>
        <p:spPr>
          <a:xfrm rot="16200000">
            <a:off x="5843458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1462E7E5-CA3B-6049-B6C8-536B530706E7}"/>
              </a:ext>
            </a:extLst>
          </p:cNvPr>
          <p:cNvSpPr/>
          <p:nvPr/>
        </p:nvSpPr>
        <p:spPr>
          <a:xfrm rot="16200000">
            <a:off x="8244535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08915C3-4024-0F3D-9714-4611477D82E7}"/>
              </a:ext>
            </a:extLst>
          </p:cNvPr>
          <p:cNvGrpSpPr/>
          <p:nvPr/>
        </p:nvGrpSpPr>
        <p:grpSpPr>
          <a:xfrm>
            <a:off x="5910440" y="1417988"/>
            <a:ext cx="3857494" cy="335646"/>
            <a:chOff x="6274321" y="1417988"/>
            <a:chExt cx="3857494" cy="3356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B64A3FB-34EF-A8F5-E35F-3E7197A5A1D5}"/>
                </a:ext>
              </a:extLst>
            </p:cNvPr>
            <p:cNvSpPr txBox="1"/>
            <p:nvPr/>
          </p:nvSpPr>
          <p:spPr>
            <a:xfrm>
              <a:off x="6714213" y="1417988"/>
              <a:ext cx="341760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신규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=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가을의 분위기를 선사하는 클래스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EE7AE12-A47E-6302-5E26-ABD2E8FCD3CE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DAAAF14-92BD-DD60-810C-CDC95597993B}"/>
              </a:ext>
            </a:extLst>
          </p:cNvPr>
          <p:cNvSpPr txBox="1"/>
          <p:nvPr/>
        </p:nvSpPr>
        <p:spPr>
          <a:xfrm>
            <a:off x="2768870" y="554669"/>
            <a:ext cx="3448627" cy="153040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rgbClr val="FF0000"/>
                </a:solidFill>
                <a:latin typeface="Cinzel Bold" panose="00000800000000000000" pitchFamily="50" charset="0"/>
                <a:ea typeface="Pretendard" panose="02000503000000020004" pitchFamily="2" charset="-127"/>
                <a:cs typeface="Pretendard" panose="02000503000000020004" pitchFamily="2" charset="-127"/>
              </a:rPr>
              <a:t>!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스페셜리스트의 세 번째 클래스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환수사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출시 이전에 기획한 클래스입니다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41EA43-0021-A856-DCD9-C14836F6F3E5}"/>
              </a:ext>
            </a:extLst>
          </p:cNvPr>
          <p:cNvGrpSpPr/>
          <p:nvPr/>
        </p:nvGrpSpPr>
        <p:grpSpPr>
          <a:xfrm>
            <a:off x="6064681" y="1753633"/>
            <a:ext cx="2088712" cy="1626739"/>
            <a:chOff x="6081168" y="1753633"/>
            <a:chExt cx="2088712" cy="1626739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57CE1C9-8B02-D42B-3D80-EC65A8522B8E}"/>
                </a:ext>
              </a:extLst>
            </p:cNvPr>
            <p:cNvSpPr/>
            <p:nvPr/>
          </p:nvSpPr>
          <p:spPr>
            <a:xfrm>
              <a:off x="6081168" y="1753633"/>
              <a:ext cx="2088712" cy="1626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E75F570-560C-198F-C6D5-17E8882D2C8C}"/>
                </a:ext>
              </a:extLst>
            </p:cNvPr>
            <p:cNvSpPr/>
            <p:nvPr/>
          </p:nvSpPr>
          <p:spPr>
            <a:xfrm>
              <a:off x="6081169" y="1753634"/>
              <a:ext cx="2088711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E469400-D48B-4DE6-B0FF-1E4F3F88422D}"/>
                </a:ext>
              </a:extLst>
            </p:cNvPr>
            <p:cNvSpPr txBox="1"/>
            <p:nvPr/>
          </p:nvSpPr>
          <p:spPr>
            <a:xfrm>
              <a:off x="6720766" y="1791911"/>
              <a:ext cx="809517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아이디어 획득</a:t>
              </a:r>
              <a:endParaRPr lang="en-US" altLang="ko-KR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F7EA2B-35FD-0A2A-CB94-AF3888111279}"/>
                </a:ext>
              </a:extLst>
            </p:cNvPr>
            <p:cNvSpPr txBox="1"/>
            <p:nvPr/>
          </p:nvSpPr>
          <p:spPr>
            <a:xfrm>
              <a:off x="6469896" y="1968687"/>
              <a:ext cx="1311256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가을의 분위기</a:t>
              </a:r>
              <a:r>
                <a:rPr lang="ko-KR" altLang="en-US" dirty="0">
                  <a:solidFill>
                    <a:schemeClr val="tx1"/>
                  </a:solidFill>
                </a:rPr>
                <a:t>가 느껴지는 클래스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pic>
          <p:nvPicPr>
            <p:cNvPr id="230" name="Picture 8">
              <a:extLst>
                <a:ext uri="{FF2B5EF4-FFF2-40B4-BE49-F238E27FC236}">
                  <a16:creationId xmlns:a16="http://schemas.microsoft.com/office/drawing/2014/main" id="{9A52CF59-893A-968F-E62E-D72735CED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28" b="10600"/>
            <a:stretch/>
          </p:blipFill>
          <p:spPr bwMode="auto">
            <a:xfrm>
              <a:off x="6199172" y="2255912"/>
              <a:ext cx="1852704" cy="10264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D3049ECA-41D7-567C-D41E-C1C58C422B8B}"/>
              </a:ext>
            </a:extLst>
          </p:cNvPr>
          <p:cNvGrpSpPr/>
          <p:nvPr/>
        </p:nvGrpSpPr>
        <p:grpSpPr>
          <a:xfrm>
            <a:off x="2768870" y="1753632"/>
            <a:ext cx="2983445" cy="1626741"/>
            <a:chOff x="2768869" y="1753632"/>
            <a:chExt cx="2983445" cy="162674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4D4EC4A-60F0-228C-D522-420201124007}"/>
                </a:ext>
              </a:extLst>
            </p:cNvPr>
            <p:cNvSpPr/>
            <p:nvPr/>
          </p:nvSpPr>
          <p:spPr>
            <a:xfrm>
              <a:off x="2768869" y="1753632"/>
              <a:ext cx="2983445" cy="162674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994D0ED-3E84-6B62-C36E-30CA6F70D04F}"/>
                </a:ext>
              </a:extLst>
            </p:cNvPr>
            <p:cNvSpPr/>
            <p:nvPr/>
          </p:nvSpPr>
          <p:spPr>
            <a:xfrm>
              <a:off x="2768869" y="1753634"/>
              <a:ext cx="2983444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B35CA8-8788-079D-9752-C51CDC1CC3E4}"/>
                </a:ext>
              </a:extLst>
            </p:cNvPr>
            <p:cNvSpPr txBox="1"/>
            <p:nvPr/>
          </p:nvSpPr>
          <p:spPr>
            <a:xfrm>
              <a:off x="3390161" y="1791911"/>
              <a:ext cx="1740861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(1)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스페셜리스트 클래스들의 컨셉 분석</a:t>
              </a: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C6CB09DC-163B-F36F-A576-5D0E2798736B}"/>
                </a:ext>
              </a:extLst>
            </p:cNvPr>
            <p:cNvGrpSpPr/>
            <p:nvPr/>
          </p:nvGrpSpPr>
          <p:grpSpPr>
            <a:xfrm>
              <a:off x="2839258" y="1968687"/>
              <a:ext cx="2842666" cy="1355784"/>
              <a:chOff x="2851881" y="1968687"/>
              <a:chExt cx="2842666" cy="1355784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D7EA22B-CDF6-3D7D-67B7-5ABCB538214C}"/>
                  </a:ext>
                </a:extLst>
              </p:cNvPr>
              <p:cNvSpPr txBox="1"/>
              <p:nvPr/>
            </p:nvSpPr>
            <p:spPr>
              <a:xfrm>
                <a:off x="3067248" y="1968687"/>
                <a:ext cx="80150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도화가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452911E4-5538-9726-48F5-A01E2D7FCC84}"/>
                  </a:ext>
                </a:extLst>
              </p:cNvPr>
              <p:cNvSpPr txBox="1"/>
              <p:nvPr/>
            </p:nvSpPr>
            <p:spPr>
              <a:xfrm>
                <a:off x="4514425" y="1968687"/>
                <a:ext cx="97783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기상술사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여름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823593A5-C670-32C3-51EF-5680371CC5B9}"/>
                  </a:ext>
                </a:extLst>
              </p:cNvPr>
              <p:cNvGrpSpPr/>
              <p:nvPr/>
            </p:nvGrpSpPr>
            <p:grpSpPr>
              <a:xfrm>
                <a:off x="2851881" y="2220271"/>
                <a:ext cx="2842666" cy="1104200"/>
                <a:chOff x="2851881" y="2220271"/>
                <a:chExt cx="2842666" cy="1104200"/>
              </a:xfrm>
            </p:grpSpPr>
            <p:grpSp>
              <p:nvGrpSpPr>
                <p:cNvPr id="377" name="그룹 376">
                  <a:extLst>
                    <a:ext uri="{FF2B5EF4-FFF2-40B4-BE49-F238E27FC236}">
                      <a16:creationId xmlns:a16="http://schemas.microsoft.com/office/drawing/2014/main" id="{9B8732AB-21DF-9ED2-6A21-12A2A4D995F2}"/>
                    </a:ext>
                  </a:extLst>
                </p:cNvPr>
                <p:cNvGrpSpPr/>
                <p:nvPr/>
              </p:nvGrpSpPr>
              <p:grpSpPr>
                <a:xfrm>
                  <a:off x="2851881" y="2220271"/>
                  <a:ext cx="1232234" cy="1104200"/>
                  <a:chOff x="2851881" y="2197411"/>
                  <a:chExt cx="1232234" cy="1104200"/>
                </a:xfrm>
              </p:grpSpPr>
              <p:grpSp>
                <p:nvGrpSpPr>
                  <p:cNvPr id="356" name="그룹 355">
                    <a:extLst>
                      <a:ext uri="{FF2B5EF4-FFF2-40B4-BE49-F238E27FC236}">
                        <a16:creationId xmlns:a16="http://schemas.microsoft.com/office/drawing/2014/main" id="{BE48BCE0-33FE-062C-A633-B7E46C3A54BB}"/>
                      </a:ext>
                    </a:extLst>
                  </p:cNvPr>
                  <p:cNvGrpSpPr/>
                  <p:nvPr/>
                </p:nvGrpSpPr>
                <p:grpSpPr>
                  <a:xfrm>
                    <a:off x="2851881" y="2197411"/>
                    <a:ext cx="1232234" cy="826757"/>
                    <a:chOff x="2851881" y="2197411"/>
                    <a:chExt cx="1232234" cy="826757"/>
                  </a:xfrm>
                </p:grpSpPr>
                <p:pic>
                  <p:nvPicPr>
                    <p:cNvPr id="358" name="그림 357" descr="의류, 만화 영화, 가상의 캐릭터, 코스튬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AC43449-A04D-C265-834C-B28DC08A42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266" r="27056" b="54299"/>
                    <a:stretch>
                      <a:fillRect/>
                    </a:stretch>
                  </p:blipFill>
                  <p:spPr>
                    <a:xfrm>
                      <a:off x="2851881" y="2197411"/>
                      <a:ext cx="983618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pic>
                  <p:nvPicPr>
                    <p:cNvPr id="359" name="그림 358">
                      <a:extLst>
                        <a:ext uri="{FF2B5EF4-FFF2-40B4-BE49-F238E27FC236}">
                          <a16:creationId xmlns:a16="http://schemas.microsoft.com/office/drawing/2014/main" id="{84B758E9-DAF3-DB5A-2075-BDF25264E4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2831" y="2197411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0" name="그림 359" descr="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F4BF6EB-4E18-48F7-12BC-2E82A762C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762884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1" name="그림 360" descr="양초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3807818-D040-0D41-E1D4-189C73638B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482770"/>
                      <a:ext cx="261991" cy="2619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D7BDB75D-E71E-EF57-A014-E81257A3281F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915" y="3024168"/>
                    <a:ext cx="986167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꽃이 피어나는 느낌의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따스한 색감의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</p:grp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820DBA80-47A9-DABC-B80A-1F87F27C89DD}"/>
                    </a:ext>
                  </a:extLst>
                </p:cNvPr>
                <p:cNvGrpSpPr/>
                <p:nvPr/>
              </p:nvGrpSpPr>
              <p:grpSpPr>
                <a:xfrm>
                  <a:off x="4312136" y="2220271"/>
                  <a:ext cx="1382411" cy="1104200"/>
                  <a:chOff x="4312136" y="2197411"/>
                  <a:chExt cx="1382411" cy="1104200"/>
                </a:xfrm>
              </p:grpSpPr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B372FDAF-00C7-BC44-BF2B-3672DCF61582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564" y="3024168"/>
                    <a:ext cx="1085554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여름의 날씨와 관련 있는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시원한 느낌의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  <p:grpSp>
                <p:nvGrpSpPr>
                  <p:cNvPr id="365" name="그룹 364">
                    <a:extLst>
                      <a:ext uri="{FF2B5EF4-FFF2-40B4-BE49-F238E27FC236}">
                        <a16:creationId xmlns:a16="http://schemas.microsoft.com/office/drawing/2014/main" id="{4B10CD8F-6D2D-C16D-D983-3F6FEDD00DA3}"/>
                      </a:ext>
                    </a:extLst>
                  </p:cNvPr>
                  <p:cNvGrpSpPr/>
                  <p:nvPr/>
                </p:nvGrpSpPr>
                <p:grpSpPr>
                  <a:xfrm>
                    <a:off x="4312136" y="2197411"/>
                    <a:ext cx="1382411" cy="828273"/>
                    <a:chOff x="4312136" y="2197411"/>
                    <a:chExt cx="1382411" cy="828273"/>
                  </a:xfrm>
                </p:grpSpPr>
                <p:pic>
                  <p:nvPicPr>
                    <p:cNvPr id="366" name="그림 365" descr="만화 영화, 댄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9A69796-53B7-A904-E2D8-2147A70BB6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harpenSoften amount="25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908" t="2273" r="47894" b="58159"/>
                    <a:stretch>
                      <a:fillRect/>
                    </a:stretch>
                  </p:blipFill>
                  <p:spPr>
                    <a:xfrm>
                      <a:off x="4312136" y="2197411"/>
                      <a:ext cx="854567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grpSp>
                  <p:nvGrpSpPr>
                    <p:cNvPr id="367" name="그룹 366">
                      <a:extLst>
                        <a:ext uri="{FF2B5EF4-FFF2-40B4-BE49-F238E27FC236}">
                          <a16:creationId xmlns:a16="http://schemas.microsoft.com/office/drawing/2014/main" id="{99A58B6B-830C-9140-104F-5BA327E30A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68947" y="2197411"/>
                      <a:ext cx="525600" cy="828273"/>
                      <a:chOff x="4134675" y="2197411"/>
                      <a:chExt cx="525600" cy="828273"/>
                    </a:xfrm>
                  </p:grpSpPr>
                  <p:pic>
                    <p:nvPicPr>
                      <p:cNvPr id="368" name="그림 367" descr="스크린샷, 댄스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C1A98AB-8112-B3C9-C54F-FFD68A2320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9" name="그림 368" descr="스크린샷, 일렉트릭 블루, 다채로움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ED123FA-C966-77E5-E85D-B5B58C0EF6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0" name="그림 369" descr="예술, 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6F1CB3-1F76-AE29-D328-C0D5AD22402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1" name="그림 370" descr="예술, 페인팅, 사진 액자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A9DC707-BFE9-B210-F675-D5F7AFB6B5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2" name="그림 371" descr="나비, 사람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2CC199-6254-C3D2-8CC9-B2161D57DF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762884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374" name="직선 연결선 373">
                  <a:extLst>
                    <a:ext uri="{FF2B5EF4-FFF2-40B4-BE49-F238E27FC236}">
                      <a16:creationId xmlns:a16="http://schemas.microsoft.com/office/drawing/2014/main" id="{9D861637-47E6-AB71-68FD-931C4B39F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0" y="2291236"/>
                  <a:ext cx="0" cy="96227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8E69AC7-8B9D-3D82-B03A-587E6EDA20BC}"/>
              </a:ext>
            </a:extLst>
          </p:cNvPr>
          <p:cNvGrpSpPr/>
          <p:nvPr/>
        </p:nvGrpSpPr>
        <p:grpSpPr>
          <a:xfrm>
            <a:off x="8465759" y="1753634"/>
            <a:ext cx="3534153" cy="1626738"/>
            <a:chOff x="8465759" y="1753634"/>
            <a:chExt cx="3534153" cy="162673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65A380C-37D4-1849-8B6D-BD9319D719D0}"/>
                </a:ext>
              </a:extLst>
            </p:cNvPr>
            <p:cNvSpPr/>
            <p:nvPr/>
          </p:nvSpPr>
          <p:spPr>
            <a:xfrm>
              <a:off x="8465759" y="1753634"/>
              <a:ext cx="3534153" cy="16267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D991044-31F2-AD2B-A37D-4AB80F9D3D77}"/>
                </a:ext>
              </a:extLst>
            </p:cNvPr>
            <p:cNvSpPr/>
            <p:nvPr/>
          </p:nvSpPr>
          <p:spPr>
            <a:xfrm>
              <a:off x="8465759" y="1753634"/>
              <a:ext cx="3534153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F373BB8-A436-6CCF-5F1C-2FA990182795}"/>
                </a:ext>
              </a:extLst>
            </p:cNvPr>
            <p:cNvSpPr txBox="1"/>
            <p:nvPr/>
          </p:nvSpPr>
          <p:spPr>
            <a:xfrm>
              <a:off x="9777582" y="1791911"/>
              <a:ext cx="91050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(3) </a:t>
              </a:r>
              <a:r>
                <a:rPr lang="ko-KR" altLang="en-US" dirty="0"/>
                <a:t>아이디어 구체화</a:t>
              </a:r>
              <a:endParaRPr lang="en-US" altLang="ko-KR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BEFCC7-43F9-E78B-2DAB-5B1A4B3D705F}"/>
                </a:ext>
              </a:extLst>
            </p:cNvPr>
            <p:cNvGrpSpPr/>
            <p:nvPr/>
          </p:nvGrpSpPr>
          <p:grpSpPr>
            <a:xfrm>
              <a:off x="8609953" y="1968687"/>
              <a:ext cx="3245765" cy="1314380"/>
              <a:chOff x="8639847" y="1968687"/>
              <a:chExt cx="3245765" cy="131438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07AB5D7-9D26-09C7-7683-E3716A69332F}"/>
                  </a:ext>
                </a:extLst>
              </p:cNvPr>
              <p:cNvGrpSpPr/>
              <p:nvPr/>
            </p:nvGrpSpPr>
            <p:grpSpPr>
              <a:xfrm>
                <a:off x="8639847" y="1968687"/>
                <a:ext cx="1248740" cy="1314380"/>
                <a:chOff x="8639847" y="1968687"/>
                <a:chExt cx="1248740" cy="1314380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60B688C-2257-60C2-CAFB-977F7ACE0370}"/>
                    </a:ext>
                  </a:extLst>
                </p:cNvPr>
                <p:cNvGrpSpPr/>
                <p:nvPr/>
              </p:nvGrpSpPr>
              <p:grpSpPr>
                <a:xfrm>
                  <a:off x="8639847" y="1968687"/>
                  <a:ext cx="1248740" cy="324746"/>
                  <a:chOff x="8822695" y="1968687"/>
                  <a:chExt cx="1248740" cy="324746"/>
                </a:xfrm>
              </p:grpSpPr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E91F3EE-F34B-9698-349F-89F0E361AC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695" y="1968687"/>
                    <a:ext cx="1248740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가을의 느낌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이 나는 </a:t>
                    </a:r>
                    <a:r>
                      <a:rPr lang="ko-KR" altLang="en-US" dirty="0"/>
                      <a:t>이펙트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구성</a:t>
                    </a:r>
                    <a:endParaRPr lang="en-US" altLang="ko-KR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F8A5EBA7-9768-3AA4-B5E8-F4B51216ED68}"/>
                      </a:ext>
                    </a:extLst>
                  </p:cNvPr>
                  <p:cNvGrpSpPr/>
                  <p:nvPr/>
                </p:nvGrpSpPr>
                <p:grpSpPr>
                  <a:xfrm>
                    <a:off x="8848195" y="2185711"/>
                    <a:ext cx="1197741" cy="107722"/>
                    <a:chOff x="8944669" y="2185711"/>
                    <a:chExt cx="1197741" cy="107722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CA439E90-3DE7-43E2-BE1C-4F445ED20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44669" y="2185711"/>
                      <a:ext cx="634789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주황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빨강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E93D352-8C2F-8C58-775C-971F24E1B2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4332" y="2185711"/>
                      <a:ext cx="468078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단풍잎 모양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CB81D49B-5261-30F1-A521-9072A4E7B836}"/>
                    </a:ext>
                  </a:extLst>
                </p:cNvPr>
                <p:cNvGrpSpPr/>
                <p:nvPr/>
              </p:nvGrpSpPr>
              <p:grpSpPr>
                <a:xfrm>
                  <a:off x="8807361" y="2450823"/>
                  <a:ext cx="913712" cy="832244"/>
                  <a:chOff x="8737217" y="2510800"/>
                  <a:chExt cx="913712" cy="83224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522B731-D733-CBAC-6840-E2211FD638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217" y="3101952"/>
                    <a:ext cx="913712" cy="24109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>
                      <a:defRPr sz="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이펙트 예시</a:t>
                    </a:r>
                    <a:r>
                      <a:rPr lang="en-US" altLang="ko-KR" dirty="0"/>
                      <a:t>&gt;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dirty="0"/>
                      <a:t>단풍잎 모양의 잔여 이펙트</a:t>
                    </a:r>
                    <a:endParaRPr lang="en-US" altLang="ko-KR" dirty="0"/>
                  </a:p>
                </p:txBody>
              </p:sp>
              <p:pic>
                <p:nvPicPr>
                  <p:cNvPr id="19" name="그림 18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07E80528-BAAD-8B79-B77C-4A43F5FA2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804145" y="2510800"/>
                    <a:ext cx="776568" cy="490257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69AB26D0-084C-D63A-61CD-B7514E1BEF43}"/>
                  </a:ext>
                </a:extLst>
              </p:cNvPr>
              <p:cNvGrpSpPr/>
              <p:nvPr/>
            </p:nvGrpSpPr>
            <p:grpSpPr>
              <a:xfrm>
                <a:off x="10170399" y="1968687"/>
                <a:ext cx="1715213" cy="1314380"/>
                <a:chOff x="10158966" y="1968687"/>
                <a:chExt cx="1715213" cy="1314380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5079AEC5-A773-58DD-9C44-2ADAFB61FB6A}"/>
                    </a:ext>
                  </a:extLst>
                </p:cNvPr>
                <p:cNvGrpSpPr/>
                <p:nvPr/>
              </p:nvGrpSpPr>
              <p:grpSpPr>
                <a:xfrm>
                  <a:off x="10310162" y="2379554"/>
                  <a:ext cx="1412821" cy="903513"/>
                  <a:chOff x="10518696" y="2151646"/>
                  <a:chExt cx="1322406" cy="845691"/>
                </a:xfrm>
              </p:grpSpPr>
              <p:pic>
                <p:nvPicPr>
                  <p:cNvPr id="20" name="그림 19" descr="만화 영화, 가상의 캐릭터, 예술, 창작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1F3C5E44-9C7C-A8EE-9B99-4AE05F5EAE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5" t="1763" r="76000" b="1842"/>
                  <a:stretch/>
                </p:blipFill>
                <p:spPr>
                  <a:xfrm>
                    <a:off x="11290425" y="2151646"/>
                    <a:ext cx="550677" cy="844288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1" name="Picture 10">
                    <a:extLst>
                      <a:ext uri="{FF2B5EF4-FFF2-40B4-BE49-F238E27FC236}">
                        <a16:creationId xmlns:a16="http://schemas.microsoft.com/office/drawing/2014/main" id="{DB6E25BD-B5FA-226F-288E-63FEB2BF0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573" b="8836"/>
                  <a:stretch/>
                </p:blipFill>
                <p:spPr bwMode="auto">
                  <a:xfrm>
                    <a:off x="10518696" y="2151646"/>
                    <a:ext cx="744015" cy="84569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0432FE5-17F8-9842-295C-438B97C54FB9}"/>
                    </a:ext>
                  </a:extLst>
                </p:cNvPr>
                <p:cNvGrpSpPr/>
                <p:nvPr/>
              </p:nvGrpSpPr>
              <p:grpSpPr>
                <a:xfrm>
                  <a:off x="10158966" y="1968687"/>
                  <a:ext cx="1715213" cy="324746"/>
                  <a:chOff x="10477948" y="1968687"/>
                  <a:chExt cx="1715213" cy="324746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7E78343-CA6B-2397-1362-AD0529382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7948" y="1968687"/>
                    <a:ext cx="1715213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가을과 관련이 있는 </a:t>
                    </a:r>
                    <a:r>
                      <a:rPr lang="ko-KR" altLang="en-US" dirty="0"/>
                      <a:t>사슴 컨셉의 아이덴티티</a:t>
                    </a:r>
                    <a:endParaRPr lang="en-US" altLang="ko-KR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9BEE1D7-67E7-8DDF-65F8-92E9CFD2203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082" y="2185711"/>
                    <a:ext cx="157094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가을에 번식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   [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화투패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단풍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(10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월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등장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49A00E6-ED3F-430F-9C77-515559253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9493" y="2110740"/>
                <a:ext cx="0" cy="1144143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F5C24AF-5270-467F-2DE9-F0B26D3BB561}"/>
              </a:ext>
            </a:extLst>
          </p:cNvPr>
          <p:cNvGrpSpPr/>
          <p:nvPr/>
        </p:nvGrpSpPr>
        <p:grpSpPr>
          <a:xfrm>
            <a:off x="10559912" y="538432"/>
            <a:ext cx="1440000" cy="234048"/>
            <a:chOff x="192088" y="6498724"/>
            <a:chExt cx="1440000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CAA3F7-9B37-B813-EA0D-A56FA3B152F1}"/>
                </a:ext>
              </a:extLst>
            </p:cNvPr>
            <p:cNvGrpSpPr/>
            <p:nvPr/>
          </p:nvGrpSpPr>
          <p:grpSpPr>
            <a:xfrm>
              <a:off x="192088" y="6498724"/>
              <a:ext cx="1408611" cy="234048"/>
              <a:chOff x="270364" y="6143035"/>
              <a:chExt cx="1408611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0164E4-74FA-EA23-FAA0-4CDE3DA3BCE1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1637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화령사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D66C984-38BB-E886-0967-F4CE43D3A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23" tooltip="문서 열기"/>
              <a:extLst>
                <a:ext uri="{FF2B5EF4-FFF2-40B4-BE49-F238E27FC236}">
                  <a16:creationId xmlns:a16="http://schemas.microsoft.com/office/drawing/2014/main" id="{CBD43A55-A81C-550D-FBA7-18E63D92C6AE}"/>
                </a:ext>
              </a:extLst>
            </p:cNvPr>
            <p:cNvSpPr/>
            <p:nvPr/>
          </p:nvSpPr>
          <p:spPr>
            <a:xfrm>
              <a:off x="192088" y="6498724"/>
              <a:ext cx="144000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FB24A0-5AFF-B87F-3455-F8D38A2ECB4D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0F0B6D-AB52-CBA7-F1AC-B9E91DA4BB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36AB93-4C05-00B7-9DF1-16FCDDEBE0B5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2A311AA-E992-66AE-FE40-6A013D9B9D4A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3175A102-EF95-B014-8567-141504B21FC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0B4E001-423B-B667-1C45-CD7AAB3D3B9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AA34470-1F30-BBD7-6920-2AF51E10DF76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2186C24-9606-E43E-A4B2-9CF12271C573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7599971-2639-F8D7-9C97-8732A0D3CB94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9508ECA-89E9-9E76-695D-DC9149BDFED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C8121EBD-DA33-2800-2B6B-6C5E61494AC8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B9A6980-B874-FD0B-93C4-77A3157832F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0BB33C6-55BF-32A3-1316-0A8CE3995D0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BE178560-8F08-5D49-C8AF-856E21462AE5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0D26C5C-81B4-9234-75EB-F7D737547777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85500F-42CE-D18A-00F8-A1B5D8EAC095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F8E9591-C411-7649-A3EF-A2DDEE65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BF67F1A-5A21-B460-E6DC-230ED2F705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BE42D96-08E4-9F49-44DE-4FE942B07E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3F7889F-EFCE-B958-02FC-0E67F1011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DF96A8A5-C5AD-FA28-10B6-CDECA0383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직사각형 78">
            <a:hlinkClick r:id="rId24" action="ppaction://hlinksldjump" tooltip="&lt;프로필&gt; 이동"/>
            <a:extLst>
              <a:ext uri="{FF2B5EF4-FFF2-40B4-BE49-F238E27FC236}">
                <a16:creationId xmlns:a16="http://schemas.microsoft.com/office/drawing/2014/main" id="{42240238-1C82-BB4E-0DE0-5B6252299A90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hlinkClick r:id="rId25" action="ppaction://hlinksldjump" tooltip="&lt;신규 캐릭터&gt; 이동"/>
            <a:extLst>
              <a:ext uri="{FF2B5EF4-FFF2-40B4-BE49-F238E27FC236}">
                <a16:creationId xmlns:a16="http://schemas.microsoft.com/office/drawing/2014/main" id="{52AE3F44-3DD8-6BFF-07A0-610049AC66FF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hlinkClick r:id="rId26" action="ppaction://hlinksldjump" tooltip="&lt;팀 프로젝트 경험&gt; 이동"/>
            <a:extLst>
              <a:ext uri="{FF2B5EF4-FFF2-40B4-BE49-F238E27FC236}">
                <a16:creationId xmlns:a16="http://schemas.microsoft.com/office/drawing/2014/main" id="{4811043E-AAA0-17A0-BEA5-4D8DBCDF8B1C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hlinkClick r:id="rId27" action="ppaction://hlinksldjump" tooltip="&lt;역기획&gt; 이동"/>
            <a:extLst>
              <a:ext uri="{FF2B5EF4-FFF2-40B4-BE49-F238E27FC236}">
                <a16:creationId xmlns:a16="http://schemas.microsoft.com/office/drawing/2014/main" id="{4975F6DA-10A8-AB21-A92E-AB166BE4932A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슬라이드 번호 개체 틀 83">
            <a:extLst>
              <a:ext uri="{FF2B5EF4-FFF2-40B4-BE49-F238E27FC236}">
                <a16:creationId xmlns:a16="http://schemas.microsoft.com/office/drawing/2014/main" id="{16A73E67-4B28-CE11-AA34-ACFB31A9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87" name="제목 86">
            <a:extLst>
              <a:ext uri="{FF2B5EF4-FFF2-40B4-BE49-F238E27FC236}">
                <a16:creationId xmlns:a16="http://schemas.microsoft.com/office/drawing/2014/main" id="{3446E56B-64AB-A560-C694-EC8560B64F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74980" y="0"/>
            <a:ext cx="117020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신규캐릭터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화령사</a:t>
            </a:r>
            <a:endParaRPr lang="ko-KR" altLang="en-US" sz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88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3DD41-CE31-C9B3-3CF9-C1BC00F9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6252AB-41D6-1DB5-122D-0E63AD3763E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0071A2-9032-A6DE-D9D3-99567BD71BE3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9874063-7CD2-D122-8B31-BCE108EEC3D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CD94DE1-EC5A-DC8E-B1A8-EDB5FAFDFE16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3D5C8D5-AD71-C37C-C3CC-595F82B6909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D037BCF-89D4-AACB-D298-BCB4950D244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8190304-3C5E-7907-A736-180D8BDC098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90930B4-C2EC-D1E2-A2BC-43E238EB917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E0E1C-4C0C-07C3-2204-5FF955DDB28E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F28ECF-08AD-2866-E40F-E69D99BBC62E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C6DA949-3EFD-51FE-169D-9521EABB5843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8B8A34-FE2F-23C1-6456-F6F4E478649A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DDBBCFC-AC02-EED0-9821-E6D2C6BCE5A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CC782BB-28EB-F86E-3EE5-2B4FE04483E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E30B274-B1BD-816C-D4B0-244D153B9E6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DD53169-C852-483F-9EFD-4A3BC8B5D51E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C54602F-B7E5-5744-2BC5-F2E98F3BA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6BD41-655F-C998-E6B7-8E8F6189D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270FC74-21EE-04E1-3B58-9F596D93DD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1515088-7B14-6712-3060-62B3A698B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547AF8F-4AC3-6F9B-91BF-947FF20FF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7B9022-07EE-33A5-F11A-CADDF9600D8C}"/>
              </a:ext>
            </a:extLst>
          </p:cNvPr>
          <p:cNvSpPr txBox="1"/>
          <p:nvPr/>
        </p:nvSpPr>
        <p:spPr>
          <a:xfrm>
            <a:off x="192088" y="538432"/>
            <a:ext cx="407964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스킬 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스키마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데이터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58" name="그림 57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DBA8AE-EFE4-1685-68C4-7F528802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905593"/>
            <a:ext cx="5862780" cy="5763495"/>
          </a:xfrm>
          <a:prstGeom prst="rect">
            <a:avLst/>
          </a:prstGeom>
          <a:ln>
            <a:noFill/>
          </a:ln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3CF17C75-B872-7CBB-FAAD-78462B53AF90}"/>
              </a:ext>
            </a:extLst>
          </p:cNvPr>
          <p:cNvGrpSpPr/>
          <p:nvPr/>
        </p:nvGrpSpPr>
        <p:grpSpPr>
          <a:xfrm>
            <a:off x="6299936" y="1244089"/>
            <a:ext cx="5338429" cy="5211639"/>
            <a:chOff x="6503927" y="1244089"/>
            <a:chExt cx="5338429" cy="52116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CFE478-BE84-1075-9A86-EA142D7E88FE}"/>
                </a:ext>
              </a:extLst>
            </p:cNvPr>
            <p:cNvSpPr txBox="1"/>
            <p:nvPr/>
          </p:nvSpPr>
          <p:spPr>
            <a:xfrm>
              <a:off x="6520386" y="1455291"/>
              <a:ext cx="5321970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설명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아이콘 등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UI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표시되는 스킬의 기본 정보들을 저장하는 테이블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서버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클라이언트 데이터 전송 과정에서 </a:t>
              </a:r>
              <a:r>
                <a:rPr lang="en-US" altLang="ko-KR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skill_info_key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활용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외부에서 스킬의 핵심 데이터에 접근하지 못하게 하기 위함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2F6098-7D6A-24BE-2ACD-CE321D32D2B7}"/>
                </a:ext>
              </a:extLst>
            </p:cNvPr>
            <p:cNvSpPr txBox="1"/>
            <p:nvPr/>
          </p:nvSpPr>
          <p:spPr>
            <a:xfrm>
              <a:off x="7828935" y="1288134"/>
              <a:ext cx="174463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정보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1CDFF94-4533-DD6B-2EAE-0389F2D572CD}"/>
                </a:ext>
              </a:extLst>
            </p:cNvPr>
            <p:cNvGrpSpPr/>
            <p:nvPr/>
          </p:nvGrpSpPr>
          <p:grpSpPr>
            <a:xfrm>
              <a:off x="6504135" y="1244089"/>
              <a:ext cx="1324800" cy="211201"/>
              <a:chOff x="7108001" y="905593"/>
              <a:chExt cx="1324800" cy="21120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314573-AFF6-57BE-C9F2-7212788A0A81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A5BCC9-25FE-A909-8D91-B2B263827A6B}"/>
                  </a:ext>
                </a:extLst>
              </p:cNvPr>
              <p:cNvSpPr txBox="1"/>
              <p:nvPr/>
            </p:nvSpPr>
            <p:spPr>
              <a:xfrm>
                <a:off x="7470072" y="938309"/>
                <a:ext cx="600659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Info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5CD392-494F-5468-1ADB-7644B4226DAE}"/>
                </a:ext>
              </a:extLst>
            </p:cNvPr>
            <p:cNvSpPr txBox="1"/>
            <p:nvPr/>
          </p:nvSpPr>
          <p:spPr>
            <a:xfrm>
              <a:off x="6520386" y="6248530"/>
              <a:ext cx="2720296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효과 명칭</a:t>
              </a:r>
              <a:r>
                <a:rPr lang="en-US" altLang="ko-KR" dirty="0"/>
                <a:t>, </a:t>
              </a:r>
              <a:r>
                <a:rPr lang="ko-KR" altLang="en-US" dirty="0"/>
                <a:t>종류 등 효과의 기본 데이터를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D4A0D74-FDB5-1D83-F43D-8A9201BF2250}"/>
                </a:ext>
              </a:extLst>
            </p:cNvPr>
            <p:cNvGrpSpPr/>
            <p:nvPr/>
          </p:nvGrpSpPr>
          <p:grpSpPr>
            <a:xfrm>
              <a:off x="6504135" y="6037329"/>
              <a:ext cx="1324800" cy="211201"/>
              <a:chOff x="7108001" y="905593"/>
              <a:chExt cx="1324800" cy="21120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F7E409E-F7D2-1A59-5C88-449F431814EE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AE8FC"/>
              </a:solidFill>
              <a:ln w="12700">
                <a:solidFill>
                  <a:srgbClr val="6E8F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889802-5D50-DAAB-2F65-D3D918129FD9}"/>
                  </a:ext>
                </a:extLst>
              </p:cNvPr>
              <p:cNvSpPr txBox="1"/>
              <p:nvPr/>
            </p:nvSpPr>
            <p:spPr>
              <a:xfrm>
                <a:off x="7536596" y="938309"/>
                <a:ext cx="4676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Effect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36A364-102B-5FE8-345E-6A381D081185}"/>
                </a:ext>
              </a:extLst>
            </p:cNvPr>
            <p:cNvSpPr txBox="1"/>
            <p:nvPr/>
          </p:nvSpPr>
          <p:spPr>
            <a:xfrm>
              <a:off x="7828935" y="6081374"/>
              <a:ext cx="141441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(Effect_Table.xlsx)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B72B55-D084-8FB5-5B47-46D1BCE2AEF3}"/>
                </a:ext>
              </a:extLst>
            </p:cNvPr>
            <p:cNvSpPr txBox="1"/>
            <p:nvPr/>
          </p:nvSpPr>
          <p:spPr>
            <a:xfrm>
              <a:off x="6520386" y="2334453"/>
              <a:ext cx="4741683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타입</a:t>
              </a:r>
              <a:r>
                <a:rPr lang="en-US" altLang="ko-KR" dirty="0"/>
                <a:t>, </a:t>
              </a:r>
              <a:r>
                <a:rPr lang="ko-KR" altLang="en-US" dirty="0"/>
                <a:t>재사용 대기 시간</a:t>
              </a:r>
              <a:r>
                <a:rPr lang="en-US" altLang="ko-KR" dirty="0"/>
                <a:t>, </a:t>
              </a:r>
              <a:r>
                <a:rPr lang="ko-KR" altLang="en-US" dirty="0"/>
                <a:t>소모 자원 등 스킬의 시스템 처리를 위해 필요한 데이터를 저장하는 테이블</a:t>
              </a:r>
              <a:endParaRPr lang="en-US" altLang="ko-KR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296A7B4-098F-C97F-0005-1F43419FAB99}"/>
                </a:ext>
              </a:extLst>
            </p:cNvPr>
            <p:cNvGrpSpPr/>
            <p:nvPr/>
          </p:nvGrpSpPr>
          <p:grpSpPr>
            <a:xfrm>
              <a:off x="6504135" y="2123252"/>
              <a:ext cx="1324800" cy="211201"/>
              <a:chOff x="7108001" y="905593"/>
              <a:chExt cx="1324800" cy="21120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78570C-7807-E71E-9908-416CB8A3B560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59E323-51D5-7BDC-B292-FC57C46306DB}"/>
                  </a:ext>
                </a:extLst>
              </p:cNvPr>
              <p:cNvSpPr txBox="1"/>
              <p:nvPr/>
            </p:nvSpPr>
            <p:spPr>
              <a:xfrm>
                <a:off x="7587091" y="938309"/>
                <a:ext cx="3666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B40938-50FE-9970-3A0C-45181CE80887}"/>
                </a:ext>
              </a:extLst>
            </p:cNvPr>
            <p:cNvSpPr txBox="1"/>
            <p:nvPr/>
          </p:nvSpPr>
          <p:spPr>
            <a:xfrm>
              <a:off x="7828935" y="2167297"/>
              <a:ext cx="154265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E5F11-F447-6E05-FAA7-89DE5A0C8E9D}"/>
                </a:ext>
              </a:extLst>
            </p:cNvPr>
            <p:cNvSpPr txBox="1"/>
            <p:nvPr/>
          </p:nvSpPr>
          <p:spPr>
            <a:xfrm>
              <a:off x="6520386" y="5198616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효과 발동에 필요한 매개변수를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D3F5937-2105-FF52-636A-44D254EC89D7}"/>
                </a:ext>
              </a:extLst>
            </p:cNvPr>
            <p:cNvGrpSpPr/>
            <p:nvPr/>
          </p:nvGrpSpPr>
          <p:grpSpPr>
            <a:xfrm>
              <a:off x="6503927" y="4987415"/>
              <a:ext cx="1325216" cy="211201"/>
              <a:chOff x="7204258" y="5193903"/>
              <a:chExt cx="1325216" cy="21120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1D20B42-3FAF-4BBE-162E-106FABCD7F7D}"/>
                  </a:ext>
                </a:extLst>
              </p:cNvPr>
              <p:cNvSpPr/>
              <p:nvPr/>
            </p:nvSpPr>
            <p:spPr>
              <a:xfrm>
                <a:off x="7204620" y="5193903"/>
                <a:ext cx="1324492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CD3247-B236-94E1-3BBA-17C9E0D678DB}"/>
                  </a:ext>
                </a:extLst>
              </p:cNvPr>
              <p:cNvSpPr txBox="1"/>
              <p:nvPr/>
            </p:nvSpPr>
            <p:spPr>
              <a:xfrm>
                <a:off x="7204258" y="5226619"/>
                <a:ext cx="13252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9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 Parameter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0746DF-2E8E-8103-163A-2559BA346F75}"/>
                </a:ext>
              </a:extLst>
            </p:cNvPr>
            <p:cNvSpPr txBox="1"/>
            <p:nvPr/>
          </p:nvSpPr>
          <p:spPr>
            <a:xfrm>
              <a:off x="7829143" y="5031460"/>
              <a:ext cx="2512474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D8EA6B-8D0B-B5C6-943D-A46976E6FBF3}"/>
                </a:ext>
              </a:extLst>
            </p:cNvPr>
            <p:cNvSpPr txBox="1"/>
            <p:nvPr/>
          </p:nvSpPr>
          <p:spPr>
            <a:xfrm>
              <a:off x="6520386" y="2996120"/>
              <a:ext cx="2433358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</a:t>
              </a:r>
              <a:r>
                <a:rPr lang="en-US" altLang="ko-KR" dirty="0"/>
                <a:t> </a:t>
              </a:r>
              <a:r>
                <a:rPr lang="ko-KR" altLang="en-US" dirty="0"/>
                <a:t>레벨에 따라 변하는 데이터를 저장하는 테이블</a:t>
              </a:r>
              <a:endParaRPr lang="en-US" altLang="ko-KR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ED4DBC0-FB1D-9BC2-1546-A87E0125D86E}"/>
                </a:ext>
              </a:extLst>
            </p:cNvPr>
            <p:cNvGrpSpPr/>
            <p:nvPr/>
          </p:nvGrpSpPr>
          <p:grpSpPr>
            <a:xfrm>
              <a:off x="6504135" y="2784919"/>
              <a:ext cx="1324800" cy="211201"/>
              <a:chOff x="7108001" y="2550177"/>
              <a:chExt cx="1324800" cy="211201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5B88700-8D34-A6EC-8061-D422FB99FCF3}"/>
                  </a:ext>
                </a:extLst>
              </p:cNvPr>
              <p:cNvSpPr/>
              <p:nvPr/>
            </p:nvSpPr>
            <p:spPr>
              <a:xfrm>
                <a:off x="7108001" y="255017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D0DAE5-DD0D-FBE7-4C9A-D552E15238A5}"/>
                  </a:ext>
                </a:extLst>
              </p:cNvPr>
              <p:cNvSpPr txBox="1"/>
              <p:nvPr/>
            </p:nvSpPr>
            <p:spPr>
              <a:xfrm>
                <a:off x="7187943" y="2582893"/>
                <a:ext cx="11649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Data Per Level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57E10D-1DE2-88A4-E009-43467D814255}"/>
                </a:ext>
              </a:extLst>
            </p:cNvPr>
            <p:cNvSpPr txBox="1"/>
            <p:nvPr/>
          </p:nvSpPr>
          <p:spPr>
            <a:xfrm>
              <a:off x="7828935" y="2828964"/>
              <a:ext cx="258300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레벨 별 수치 테이블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(Skill_Data_Per_Level_Table.xlsx)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3150C-8EB2-0BA3-81DB-7CADF3DA1499}"/>
                </a:ext>
              </a:extLst>
            </p:cNvPr>
            <p:cNvSpPr txBox="1"/>
            <p:nvPr/>
          </p:nvSpPr>
          <p:spPr>
            <a:xfrm>
              <a:off x="6520386" y="3657787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조작을 위해 필요한 매개변수를 저장하는 테이블</a:t>
              </a:r>
              <a:endParaRPr lang="en-US" altLang="ko-KR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1720B1A-0081-DD8C-2961-486EA813FB16}"/>
                </a:ext>
              </a:extLst>
            </p:cNvPr>
            <p:cNvGrpSpPr/>
            <p:nvPr/>
          </p:nvGrpSpPr>
          <p:grpSpPr>
            <a:xfrm>
              <a:off x="6504135" y="3446586"/>
              <a:ext cx="1324800" cy="211201"/>
              <a:chOff x="7108001" y="3206347"/>
              <a:chExt cx="1324800" cy="21120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0504902-CD66-A06B-FC33-4183E3E2EA5C}"/>
                  </a:ext>
                </a:extLst>
              </p:cNvPr>
              <p:cNvSpPr/>
              <p:nvPr/>
            </p:nvSpPr>
            <p:spPr>
              <a:xfrm>
                <a:off x="7108001" y="320634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896BB-2203-86E9-E5B4-32A342F4F8EC}"/>
                  </a:ext>
                </a:extLst>
              </p:cNvPr>
              <p:cNvSpPr txBox="1"/>
              <p:nvPr/>
            </p:nvSpPr>
            <p:spPr>
              <a:xfrm>
                <a:off x="7176722" y="3239063"/>
                <a:ext cx="1187358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Use Parameter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366514-1CAA-03ED-F6D0-869F8DAEE29B}"/>
                </a:ext>
              </a:extLst>
            </p:cNvPr>
            <p:cNvSpPr txBox="1"/>
            <p:nvPr/>
          </p:nvSpPr>
          <p:spPr>
            <a:xfrm>
              <a:off x="7828935" y="3490631"/>
              <a:ext cx="246117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조작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(Skill_Use_Param_Table.xlsx)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EBF31-30A1-BDB7-3697-B6CA98C55CDA}"/>
                </a:ext>
              </a:extLst>
            </p:cNvPr>
            <p:cNvSpPr txBox="1"/>
            <p:nvPr/>
          </p:nvSpPr>
          <p:spPr>
            <a:xfrm>
              <a:off x="6520386" y="4319454"/>
              <a:ext cx="2165657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피해</a:t>
              </a:r>
              <a:r>
                <a:rPr lang="en-US" altLang="ko-KR" dirty="0"/>
                <a:t>, </a:t>
              </a:r>
              <a:r>
                <a:rPr lang="ko-KR" altLang="en-US" dirty="0"/>
                <a:t>버프 등 스킬의 효과를 저장하는 테이블</a:t>
              </a:r>
              <a:endParaRPr lang="en-US" altLang="ko-KR" dirty="0"/>
            </a:p>
            <a:p>
              <a:r>
                <a:rPr lang="en-US" altLang="ko-KR" dirty="0"/>
                <a:t>Skill Table</a:t>
              </a:r>
              <a:r>
                <a:rPr lang="ko-KR" altLang="en-US" dirty="0"/>
                <a:t>과 </a:t>
              </a:r>
              <a:r>
                <a:rPr lang="en-US" altLang="ko-KR" dirty="0"/>
                <a:t>Effect Table</a:t>
              </a:r>
              <a:r>
                <a:rPr lang="ko-KR" altLang="en-US" dirty="0"/>
                <a:t>의 매핑 테이블</a:t>
              </a:r>
              <a:endParaRPr lang="en-US" altLang="ko-KR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A81365B-5280-07B6-15C1-9DE511176D1A}"/>
                </a:ext>
              </a:extLst>
            </p:cNvPr>
            <p:cNvGrpSpPr/>
            <p:nvPr/>
          </p:nvGrpSpPr>
          <p:grpSpPr>
            <a:xfrm>
              <a:off x="6504135" y="4108253"/>
              <a:ext cx="1324800" cy="211201"/>
              <a:chOff x="7108001" y="3904271"/>
              <a:chExt cx="1324800" cy="21120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6C49291-7FF1-CFEC-7A33-170ECF5A4BED}"/>
                  </a:ext>
                </a:extLst>
              </p:cNvPr>
              <p:cNvSpPr/>
              <p:nvPr/>
            </p:nvSpPr>
            <p:spPr>
              <a:xfrm>
                <a:off x="7108001" y="3904271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F160EFE-252D-BF71-66BF-7ED3C0DA14A3}"/>
                  </a:ext>
                </a:extLst>
              </p:cNvPr>
              <p:cNvSpPr txBox="1"/>
              <p:nvPr/>
            </p:nvSpPr>
            <p:spPr>
              <a:xfrm>
                <a:off x="7400341" y="3936987"/>
                <a:ext cx="7401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A2B61F6-9F96-3849-BEF7-2EF90E64339B}"/>
                </a:ext>
              </a:extLst>
            </p:cNvPr>
            <p:cNvSpPr txBox="1"/>
            <p:nvPr/>
          </p:nvSpPr>
          <p:spPr>
            <a:xfrm>
              <a:off x="7828935" y="4152298"/>
              <a:ext cx="1799138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9006B3-6A50-2992-C5BE-ACA5F6031AB4}"/>
              </a:ext>
            </a:extLst>
          </p:cNvPr>
          <p:cNvSpPr txBox="1"/>
          <p:nvPr/>
        </p:nvSpPr>
        <p:spPr>
          <a:xfrm>
            <a:off x="6299782" y="905593"/>
            <a:ext cx="589905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테이블 설명</a:t>
            </a:r>
            <a:endParaRPr lang="en-US" altLang="ko-KR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0BE889-4208-527A-35F1-43E5284EA62F}"/>
              </a:ext>
            </a:extLst>
          </p:cNvPr>
          <p:cNvCxnSpPr>
            <a:cxnSpLocks/>
          </p:cNvCxnSpPr>
          <p:nvPr/>
        </p:nvCxnSpPr>
        <p:spPr>
          <a:xfrm>
            <a:off x="6299782" y="1082341"/>
            <a:ext cx="5892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hlinkClick r:id="rId3" action="ppaction://hlinksldjump" tooltip="&lt;프로필&gt; 이동"/>
            <a:extLst>
              <a:ext uri="{FF2B5EF4-FFF2-40B4-BE49-F238E27FC236}">
                <a16:creationId xmlns:a16="http://schemas.microsoft.com/office/drawing/2014/main" id="{A490297A-0F99-42ED-0B91-A2202FDCABD6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4" action="ppaction://hlinksldjump" tooltip="&lt;신규 캐릭터&gt; 이동"/>
            <a:extLst>
              <a:ext uri="{FF2B5EF4-FFF2-40B4-BE49-F238E27FC236}">
                <a16:creationId xmlns:a16="http://schemas.microsoft.com/office/drawing/2014/main" id="{6BCED007-D21A-146E-4497-4D2E45856ACE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5" action="ppaction://hlinksldjump" tooltip="&lt;팀 프로젝트 경험&gt; 이동"/>
            <a:extLst>
              <a:ext uri="{FF2B5EF4-FFF2-40B4-BE49-F238E27FC236}">
                <a16:creationId xmlns:a16="http://schemas.microsoft.com/office/drawing/2014/main" id="{D5768940-E0FA-B67F-41C8-A6A210C783FA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6" action="ppaction://hlinksldjump" tooltip="&lt;역기획&gt; 이동"/>
            <a:extLst>
              <a:ext uri="{FF2B5EF4-FFF2-40B4-BE49-F238E27FC236}">
                <a16:creationId xmlns:a16="http://schemas.microsoft.com/office/drawing/2014/main" id="{5099901E-27B2-CE81-14EC-06DC6F6CA9B3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D44E960A-CA4C-A8A4-BB5B-F6892145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53" name="제목 52">
            <a:extLst>
              <a:ext uri="{FF2B5EF4-FFF2-40B4-BE49-F238E27FC236}">
                <a16:creationId xmlns:a16="http://schemas.microsoft.com/office/drawing/2014/main" id="{D057304B-F407-3FA0-82B4-E3D02FFD21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15056" y="0"/>
            <a:ext cx="7694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역기획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ERD</a:t>
            </a:r>
            <a:endParaRPr lang="ko-KR" altLang="en-US" sz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6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51D-AB3B-D2A5-2E8C-970D2AB8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00E60158-EAFF-5723-DA31-7F6D463C162A}"/>
              </a:ext>
            </a:extLst>
          </p:cNvPr>
          <p:cNvSpPr txBox="1"/>
          <p:nvPr/>
        </p:nvSpPr>
        <p:spPr>
          <a:xfrm>
            <a:off x="192088" y="538432"/>
            <a:ext cx="4070025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스킬 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스키마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&amp;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B185E53-3BD9-0A95-D9E6-5F319AB94275}"/>
              </a:ext>
            </a:extLst>
          </p:cNvPr>
          <p:cNvGrpSpPr/>
          <p:nvPr/>
        </p:nvGrpSpPr>
        <p:grpSpPr>
          <a:xfrm>
            <a:off x="192088" y="1043591"/>
            <a:ext cx="5903911" cy="5159331"/>
            <a:chOff x="192088" y="914398"/>
            <a:chExt cx="5903911" cy="51593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FC64A5-C9AA-933B-736D-099ED8AD1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2" b="71382"/>
            <a:stretch>
              <a:fillRect/>
            </a:stretch>
          </p:blipFill>
          <p:spPr>
            <a:xfrm>
              <a:off x="192088" y="3570493"/>
              <a:ext cx="5903911" cy="2503236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7FD61E-4BF8-CD2A-11DC-FEBDADDC9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2088" y="1226833"/>
              <a:ext cx="5903911" cy="2231060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E29F7E2-C892-3529-383A-EEC01087E2D9}"/>
                </a:ext>
              </a:extLst>
            </p:cNvPr>
            <p:cNvGrpSpPr/>
            <p:nvPr/>
          </p:nvGrpSpPr>
          <p:grpSpPr>
            <a:xfrm>
              <a:off x="192088" y="914398"/>
              <a:ext cx="1324800" cy="211201"/>
              <a:chOff x="6504135" y="1244089"/>
              <a:chExt cx="1324800" cy="21120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14C9677-0AAA-5B6A-28C3-CF6172B37C24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FBA257-0385-00DA-828C-A25B6BA9F3F5}"/>
                  </a:ext>
                </a:extLst>
              </p:cNvPr>
              <p:cNvSpPr txBox="1"/>
              <p:nvPr/>
            </p:nvSpPr>
            <p:spPr>
              <a:xfrm>
                <a:off x="6826934" y="1276805"/>
                <a:ext cx="679207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61B2DEB-766E-BE6B-8F07-B6C7AC9D19E9}"/>
              </a:ext>
            </a:extLst>
          </p:cNvPr>
          <p:cNvGrpSpPr/>
          <p:nvPr/>
        </p:nvGrpSpPr>
        <p:grpSpPr>
          <a:xfrm>
            <a:off x="6454052" y="1043591"/>
            <a:ext cx="5545859" cy="5159331"/>
            <a:chOff x="6454052" y="914398"/>
            <a:chExt cx="5545859" cy="515933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EACDBCB-D02C-6D8C-D962-0C2F50085434}"/>
                </a:ext>
              </a:extLst>
            </p:cNvPr>
            <p:cNvGrpSpPr/>
            <p:nvPr/>
          </p:nvGrpSpPr>
          <p:grpSpPr>
            <a:xfrm>
              <a:off x="6454052" y="914398"/>
              <a:ext cx="1324800" cy="211201"/>
              <a:chOff x="6504135" y="1244089"/>
              <a:chExt cx="1324800" cy="21120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E39DDAA-75D9-3847-8198-8D4CBA93DFDC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F78951-4C2A-BD64-5486-16C81A36B5A6}"/>
                  </a:ext>
                </a:extLst>
              </p:cNvPr>
              <p:cNvSpPr txBox="1"/>
              <p:nvPr/>
            </p:nvSpPr>
            <p:spPr>
              <a:xfrm>
                <a:off x="6665834" y="1276805"/>
                <a:ext cx="10014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SkillEffect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524F96D-7D64-7E25-D811-D0AB8234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4052" y="1226833"/>
              <a:ext cx="5545859" cy="160092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8AD14A-E5B1-24DB-4A4C-E57E4F4B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8929"/>
            <a:stretch>
              <a:fillRect/>
            </a:stretch>
          </p:blipFill>
          <p:spPr>
            <a:xfrm>
              <a:off x="6454052" y="2940356"/>
              <a:ext cx="5545859" cy="313337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8542ABB-8002-6DA9-C8D1-332CB9B8EDF1}"/>
              </a:ext>
            </a:extLst>
          </p:cNvPr>
          <p:cNvGrpSpPr/>
          <p:nvPr/>
        </p:nvGrpSpPr>
        <p:grpSpPr>
          <a:xfrm>
            <a:off x="7116452" y="538432"/>
            <a:ext cx="4883459" cy="234048"/>
            <a:chOff x="7116452" y="538432"/>
            <a:chExt cx="4883459" cy="23404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4824568-713F-EDC1-FA7C-D63C43CAE6B6}"/>
                </a:ext>
              </a:extLst>
            </p:cNvPr>
            <p:cNvGrpSpPr/>
            <p:nvPr/>
          </p:nvGrpSpPr>
          <p:grpSpPr>
            <a:xfrm>
              <a:off x="7116452" y="538432"/>
              <a:ext cx="2364109" cy="234048"/>
              <a:chOff x="6353791" y="538432"/>
              <a:chExt cx="2364109" cy="23404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C1A9BFEA-D26A-7678-8AB2-3D1B6D04190E}"/>
                  </a:ext>
                </a:extLst>
              </p:cNvPr>
              <p:cNvGrpSpPr/>
              <p:nvPr/>
            </p:nvGrpSpPr>
            <p:grpSpPr>
              <a:xfrm>
                <a:off x="6353791" y="538432"/>
                <a:ext cx="2364108" cy="234048"/>
                <a:chOff x="192087" y="1272354"/>
                <a:chExt cx="2364108" cy="23404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09F7FD-F3FE-39F3-78AA-8D2331C671C7}"/>
                    </a:ext>
                  </a:extLst>
                </p:cNvPr>
                <p:cNvSpPr txBox="1"/>
                <p:nvPr/>
              </p:nvSpPr>
              <p:spPr>
                <a:xfrm>
                  <a:off x="497939" y="1352514"/>
                  <a:ext cx="205825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데이터 테이블 목록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(Google Drive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폴더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2FCA22A4-579B-E7A6-7EE9-F5F270B77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087" y="1272354"/>
                  <a:ext cx="262536" cy="234000"/>
                </a:xfrm>
                <a:prstGeom prst="rect">
                  <a:avLst/>
                </a:prstGeom>
              </p:spPr>
            </p:pic>
          </p:grpSp>
          <p:sp>
            <p:nvSpPr>
              <p:cNvPr id="37" name="직사각형 36">
                <a:hlinkClick r:id="rId7" tooltip="GoogleDrive 폴더 열기"/>
                <a:extLst>
                  <a:ext uri="{FF2B5EF4-FFF2-40B4-BE49-F238E27FC236}">
                    <a16:creationId xmlns:a16="http://schemas.microsoft.com/office/drawing/2014/main" id="{29491C54-17E8-5F0A-E5E6-05D1520715DB}"/>
                  </a:ext>
                </a:extLst>
              </p:cNvPr>
              <p:cNvSpPr/>
              <p:nvPr/>
            </p:nvSpPr>
            <p:spPr>
              <a:xfrm>
                <a:off x="6353792" y="538432"/>
                <a:ext cx="2364108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E551810-CA36-4DBC-D055-BB02182B3EB0}"/>
                </a:ext>
              </a:extLst>
            </p:cNvPr>
            <p:cNvGrpSpPr/>
            <p:nvPr/>
          </p:nvGrpSpPr>
          <p:grpSpPr>
            <a:xfrm>
              <a:off x="9693847" y="538432"/>
              <a:ext cx="2306064" cy="234048"/>
              <a:chOff x="9440573" y="538432"/>
              <a:chExt cx="2306064" cy="23404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60A595C-05FF-4851-3720-37BD7A1641B4}"/>
                  </a:ext>
                </a:extLst>
              </p:cNvPr>
              <p:cNvGrpSpPr/>
              <p:nvPr/>
            </p:nvGrpSpPr>
            <p:grpSpPr>
              <a:xfrm>
                <a:off x="9440573" y="538432"/>
                <a:ext cx="2306064" cy="234048"/>
                <a:chOff x="3240318" y="1138373"/>
                <a:chExt cx="2306064" cy="234048"/>
              </a:xfrm>
            </p:grpSpPr>
            <p:pic>
              <p:nvPicPr>
                <p:cNvPr id="72" name="그림 71" descr="원, 그래픽, 스크린샷, 일렉트릭 블루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BDFDC0B-708F-9A8D-5E5E-985D7DA1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0318" y="1138373"/>
                  <a:ext cx="365080" cy="234000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76F8003-58AD-726F-8638-022A1C8F5395}"/>
                    </a:ext>
                  </a:extLst>
                </p:cNvPr>
                <p:cNvSpPr txBox="1"/>
                <p:nvPr/>
              </p:nvSpPr>
              <p:spPr>
                <a:xfrm>
                  <a:off x="3659647" y="1218533"/>
                  <a:ext cx="188673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데이터 테이블 목록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(One Drive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폴더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55" name="직사각형 54">
                <a:hlinkClick r:id="rId9" tooltip="OneDrive 폴더 열기"/>
                <a:extLst>
                  <a:ext uri="{FF2B5EF4-FFF2-40B4-BE49-F238E27FC236}">
                    <a16:creationId xmlns:a16="http://schemas.microsoft.com/office/drawing/2014/main" id="{B6D9523F-1C40-A07F-8B27-E5FE1A648CFD}"/>
                  </a:ext>
                </a:extLst>
              </p:cNvPr>
              <p:cNvSpPr/>
              <p:nvPr/>
            </p:nvSpPr>
            <p:spPr>
              <a:xfrm>
                <a:off x="9440573" y="538432"/>
                <a:ext cx="2306064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C7EA1A-BA29-8FBF-1A5B-2EA3EBB9F73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BDC057F-AD98-0094-8022-686E46ED3969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1484E63-663A-A34D-A34C-613676F95071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0B760C6-FDF2-9972-6C84-1A79CB83101B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51F6D998-B955-A889-8AC5-CAA8FAEBF44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599E0BC-9FBE-305F-A1DA-4CA98515A2E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1FB7123-BD45-1573-C450-6DAC1544218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19278309-82B8-A86C-E8D5-8B1678C7975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B25B4D4-03E2-CF4F-6E97-5CE0691CC4CB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EEBC00F-2A35-2C1E-1C47-C129C07B44A9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9E401BA1-9F3B-9AC9-03C9-25EF2F1C9D9A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D7665AE-8D76-444E-901C-611820879017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2A68F2D-C1AF-833D-B76C-01C5B21BFF8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A23F578C-005A-AD7A-71D0-760269D4C626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0906D19-E3EA-E18D-0213-810A60DE3D1B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F60A2B1-0FD8-9DEF-3237-9AB33DDD85FE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A769C907-95FC-1E8A-6CE3-A8F80E5B6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C0FCA3E1-7C72-BFB6-C259-FDD422316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A9C325E4-43C8-2F84-18FC-E6C67D7ED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78AFE3B-CD4A-3BFF-66E0-25B8E96EB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EEEED59-6E34-2BAD-C888-30BBB9B31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직사각형 66">
            <a:hlinkClick r:id="rId10" action="ppaction://hlinksldjump" tooltip="&lt;프로필&gt; 이동"/>
            <a:extLst>
              <a:ext uri="{FF2B5EF4-FFF2-40B4-BE49-F238E27FC236}">
                <a16:creationId xmlns:a16="http://schemas.microsoft.com/office/drawing/2014/main" id="{16082DCE-9F70-C260-F176-9F2A2698CA16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hlinkClick r:id="rId11" action="ppaction://hlinksldjump" tooltip="&lt;신규 캐릭터&gt; 이동"/>
            <a:extLst>
              <a:ext uri="{FF2B5EF4-FFF2-40B4-BE49-F238E27FC236}">
                <a16:creationId xmlns:a16="http://schemas.microsoft.com/office/drawing/2014/main" id="{4C96C9FF-EA25-F9D8-EA43-7A0DE2D261A3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hlinkClick r:id="rId12" action="ppaction://hlinksldjump" tooltip="&lt;팀 프로젝트 경험&gt; 이동"/>
            <a:extLst>
              <a:ext uri="{FF2B5EF4-FFF2-40B4-BE49-F238E27FC236}">
                <a16:creationId xmlns:a16="http://schemas.microsoft.com/office/drawing/2014/main" id="{DC2D7475-3CE3-F423-DBA9-37396F17754A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hlinkClick r:id="rId13" action="ppaction://hlinksldjump" tooltip="&lt;역기획&gt; 이동"/>
            <a:extLst>
              <a:ext uri="{FF2B5EF4-FFF2-40B4-BE49-F238E27FC236}">
                <a16:creationId xmlns:a16="http://schemas.microsoft.com/office/drawing/2014/main" id="{68241369-AB11-C114-CB14-4508FBECCFCF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슬라이드 번호 개체 틀 72">
            <a:extLst>
              <a:ext uri="{FF2B5EF4-FFF2-40B4-BE49-F238E27FC236}">
                <a16:creationId xmlns:a16="http://schemas.microsoft.com/office/drawing/2014/main" id="{B92197AF-4051-6456-73A0-5F95C321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76" name="제목 75">
            <a:extLst>
              <a:ext uri="{FF2B5EF4-FFF2-40B4-BE49-F238E27FC236}">
                <a16:creationId xmlns:a16="http://schemas.microsoft.com/office/drawing/2014/main" id="{A6FB625E-0513-AD61-C934-BD3E76B3C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50936" y="0"/>
            <a:ext cx="14106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역기획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스키마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27138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348C-8FF3-B1F4-1748-A0D5277D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E463E5-807D-0B9B-66AC-45919C2FA927}"/>
              </a:ext>
            </a:extLst>
          </p:cNvPr>
          <p:cNvSpPr/>
          <p:nvPr/>
        </p:nvSpPr>
        <p:spPr>
          <a:xfrm>
            <a:off x="4247497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5074500-55C7-7FB5-5810-72A75F7F390A}"/>
              </a:ext>
            </a:extLst>
          </p:cNvPr>
          <p:cNvSpPr/>
          <p:nvPr/>
        </p:nvSpPr>
        <p:spPr>
          <a:xfrm>
            <a:off x="4339127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8D6022F-D6CD-9422-424B-20A391BF01A6}"/>
              </a:ext>
            </a:extLst>
          </p:cNvPr>
          <p:cNvSpPr/>
          <p:nvPr/>
        </p:nvSpPr>
        <p:spPr>
          <a:xfrm>
            <a:off x="6179350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CCFD2-3D16-1E0A-0457-7520887B013B}"/>
              </a:ext>
            </a:extLst>
          </p:cNvPr>
          <p:cNvSpPr/>
          <p:nvPr/>
        </p:nvSpPr>
        <p:spPr>
          <a:xfrm>
            <a:off x="192088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2EFF22C-64D3-428B-40A4-503887B61786}"/>
              </a:ext>
            </a:extLst>
          </p:cNvPr>
          <p:cNvSpPr/>
          <p:nvPr/>
        </p:nvSpPr>
        <p:spPr>
          <a:xfrm>
            <a:off x="8302906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9A26410-4057-0B18-8762-BD2F714E93BC}"/>
              </a:ext>
            </a:extLst>
          </p:cNvPr>
          <p:cNvSpPr/>
          <p:nvPr/>
        </p:nvSpPr>
        <p:spPr>
          <a:xfrm>
            <a:off x="8302906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BAF8BD8-25D5-EB87-D202-7994F8681C3C}"/>
              </a:ext>
            </a:extLst>
          </p:cNvPr>
          <p:cNvSpPr/>
          <p:nvPr/>
        </p:nvSpPr>
        <p:spPr>
          <a:xfrm>
            <a:off x="8302906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EAFF13B-1BF8-4167-25E1-F9EA1617C4CA}"/>
              </a:ext>
            </a:extLst>
          </p:cNvPr>
          <p:cNvSpPr/>
          <p:nvPr/>
        </p:nvSpPr>
        <p:spPr>
          <a:xfrm>
            <a:off x="4247497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2C9B712-6C12-8BC0-7720-1A33039EB97D}"/>
              </a:ext>
            </a:extLst>
          </p:cNvPr>
          <p:cNvSpPr/>
          <p:nvPr/>
        </p:nvSpPr>
        <p:spPr>
          <a:xfrm>
            <a:off x="4247497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A438307-D316-EB60-ED5D-82A3E1B38BF3}"/>
              </a:ext>
            </a:extLst>
          </p:cNvPr>
          <p:cNvSpPr/>
          <p:nvPr/>
        </p:nvSpPr>
        <p:spPr>
          <a:xfrm>
            <a:off x="192088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19B45C-64E7-EE74-7853-0BFAE8928C79}"/>
              </a:ext>
            </a:extLst>
          </p:cNvPr>
          <p:cNvSpPr/>
          <p:nvPr/>
        </p:nvSpPr>
        <p:spPr>
          <a:xfrm>
            <a:off x="192088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9F1CD-F68D-D049-C4EC-2D0122592119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BF574FA-E67E-8391-C056-0E66E7ECEF37}"/>
              </a:ext>
            </a:extLst>
          </p:cNvPr>
          <p:cNvSpPr/>
          <p:nvPr/>
        </p:nvSpPr>
        <p:spPr>
          <a:xfrm rot="16200000">
            <a:off x="397383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D2A4118-B624-C113-3958-76485FF56A3D}"/>
              </a:ext>
            </a:extLst>
          </p:cNvPr>
          <p:cNvSpPr/>
          <p:nvPr/>
        </p:nvSpPr>
        <p:spPr>
          <a:xfrm rot="16200000">
            <a:off x="802924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92A5B-F4FA-96B1-9C07-1399F48A9A31}"/>
              </a:ext>
            </a:extLst>
          </p:cNvPr>
          <p:cNvSpPr txBox="1"/>
          <p:nvPr/>
        </p:nvSpPr>
        <p:spPr>
          <a:xfrm>
            <a:off x="1929984" y="990206"/>
            <a:ext cx="22121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6D105A-51EB-33B1-A45F-D8A762763F2B}"/>
              </a:ext>
            </a:extLst>
          </p:cNvPr>
          <p:cNvSpPr txBox="1"/>
          <p:nvPr/>
        </p:nvSpPr>
        <p:spPr>
          <a:xfrm>
            <a:off x="287726" y="4183240"/>
            <a:ext cx="511358" cy="211203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C1A713-93EC-D449-D4CD-909F4938C77B}"/>
              </a:ext>
            </a:extLst>
          </p:cNvPr>
          <p:cNvGrpSpPr/>
          <p:nvPr/>
        </p:nvGrpSpPr>
        <p:grpSpPr>
          <a:xfrm>
            <a:off x="287726" y="4379054"/>
            <a:ext cx="3505731" cy="1490105"/>
            <a:chOff x="287726" y="4412080"/>
            <a:chExt cx="3505731" cy="149010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6AAD6B5-A350-0F24-7B9E-ACE9FAEEDEFC}"/>
                </a:ext>
              </a:extLst>
            </p:cNvPr>
            <p:cNvGrpSpPr/>
            <p:nvPr/>
          </p:nvGrpSpPr>
          <p:grpSpPr>
            <a:xfrm>
              <a:off x="287726" y="4412080"/>
              <a:ext cx="3505731" cy="312248"/>
              <a:chOff x="287726" y="4343500"/>
              <a:chExt cx="3505731" cy="3122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C41E067-6E42-6BAF-255A-1E2250CF4C29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820B215-2C04-6927-4F3D-BA18AECAD857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CA560AC-C61D-58BC-B760-8309A66048E6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265938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무도가 클래스 중에서 유일하게 날붙이를 무기로 사용하는 클래스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BE9A61-9932-D1C9-B390-2743D78A66CF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813321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날카로운 무기로 얻는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타격감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기존의 무도가와는 다른 재미를 제공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17590B1-8F4F-E221-8FBB-AF56165DE0F0}"/>
                </a:ext>
              </a:extLst>
            </p:cNvPr>
            <p:cNvGrpSpPr/>
            <p:nvPr/>
          </p:nvGrpSpPr>
          <p:grpSpPr>
            <a:xfrm>
              <a:off x="287726" y="4939453"/>
              <a:ext cx="3505731" cy="435359"/>
              <a:chOff x="287726" y="4856315"/>
              <a:chExt cx="3505731" cy="4353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E5207F-E8FE-09AE-C4DF-7D5984C48BEF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8241D99A-47FC-26B2-893B-D1BB81F43650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1420E78-31C2-9B8A-2914-3FA3E61336C4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240931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사실적인 동작을 바탕으로 무술 액션의 멋을 살리는 클래스</a:t>
                  </a: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53DB57-2481-8EDF-E79F-5A959AD9A6BA}"/>
                  </a:ext>
                </a:extLst>
              </p:cNvPr>
              <p:cNvSpPr txBox="1"/>
              <p:nvPr/>
            </p:nvSpPr>
            <p:spPr>
              <a:xfrm>
                <a:off x="287726" y="5027277"/>
                <a:ext cx="2584091" cy="264397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인간의 신체로 행할 수 있는 무술 액션 </a:t>
                </a:r>
                <a:b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</a:b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힘을 이끌어내는 준비 과정을 통해 설득력 있고 멋있는 액션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5325FC1-5A8A-73F4-0C9B-731784B4C63B}"/>
                </a:ext>
              </a:extLst>
            </p:cNvPr>
            <p:cNvGrpSpPr/>
            <p:nvPr/>
          </p:nvGrpSpPr>
          <p:grpSpPr>
            <a:xfrm>
              <a:off x="287726" y="5589937"/>
              <a:ext cx="3505731" cy="312248"/>
              <a:chOff x="287726" y="5487614"/>
              <a:chExt cx="3505731" cy="3122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23B2DCC-9219-F22B-150F-65AE4C9534F7}"/>
                  </a:ext>
                </a:extLst>
              </p:cNvPr>
              <p:cNvGrpSpPr/>
              <p:nvPr/>
            </p:nvGrpSpPr>
            <p:grpSpPr>
              <a:xfrm>
                <a:off x="287726" y="5487614"/>
                <a:ext cx="3505731" cy="170962"/>
                <a:chOff x="287726" y="5487614"/>
                <a:chExt cx="3505731" cy="17096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5F4CA8E-58D0-037F-B5C3-8CEBA34F16C2}"/>
                    </a:ext>
                  </a:extLst>
                </p:cNvPr>
                <p:cNvSpPr/>
                <p:nvPr/>
              </p:nvSpPr>
              <p:spPr>
                <a:xfrm>
                  <a:off x="287726" y="5487614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FE79777-4BFC-4C2A-F670-6E5323EFA830}"/>
                    </a:ext>
                  </a:extLst>
                </p:cNvPr>
                <p:cNvSpPr txBox="1"/>
                <p:nvPr/>
              </p:nvSpPr>
              <p:spPr>
                <a:xfrm>
                  <a:off x="287726" y="5511540"/>
                  <a:ext cx="221054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상황에서 유연한 대처가 가능한 육각형 클래스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5ADA60F-776A-73A6-7CA6-F265CB79568B}"/>
                  </a:ext>
                </a:extLst>
              </p:cNvPr>
              <p:cNvSpPr txBox="1"/>
              <p:nvPr/>
            </p:nvSpPr>
            <p:spPr>
              <a:xfrm>
                <a:off x="287726" y="5658576"/>
                <a:ext cx="3164378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빠르고 유연한 대처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육각형 클래스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유틸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딜링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모두 챙기고 싶은 유저 겨냥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7C955E-07B1-6FA0-A217-31FB335B2BE6}"/>
              </a:ext>
            </a:extLst>
          </p:cNvPr>
          <p:cNvSpPr txBox="1"/>
          <p:nvPr/>
        </p:nvSpPr>
        <p:spPr>
          <a:xfrm>
            <a:off x="343630" y="1356167"/>
            <a:ext cx="2713884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어떤 클래스인가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창술사를 통해 얻을 수 있는 전투 경험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재미는 무엇인가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6EE6E7-717A-731B-C6A6-51F38780FA12}"/>
              </a:ext>
            </a:extLst>
          </p:cNvPr>
          <p:cNvSpPr txBox="1"/>
          <p:nvPr/>
        </p:nvSpPr>
        <p:spPr>
          <a:xfrm>
            <a:off x="5819482" y="990206"/>
            <a:ext cx="55303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F72888-AE9F-8B60-EDF9-5C0461890C68}"/>
              </a:ext>
            </a:extLst>
          </p:cNvPr>
          <p:cNvSpPr txBox="1"/>
          <p:nvPr/>
        </p:nvSpPr>
        <p:spPr>
          <a:xfrm>
            <a:off x="9650472" y="990206"/>
            <a:ext cx="100187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1946FE-FBC2-A213-0749-B11D1AEAAEC8}"/>
              </a:ext>
            </a:extLst>
          </p:cNvPr>
          <p:cNvSpPr txBox="1"/>
          <p:nvPr/>
        </p:nvSpPr>
        <p:spPr>
          <a:xfrm>
            <a:off x="4399039" y="1356167"/>
            <a:ext cx="299601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유연한 대처를 하기 위해서는 어떤 전투 시스템이 필요한가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이라는 무기를 제대로 활용할 수 있는 방법은 무엇이 있는가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B762C7-7EDA-D98D-4713-7D859F4068D8}"/>
              </a:ext>
            </a:extLst>
          </p:cNvPr>
          <p:cNvSpPr txBox="1"/>
          <p:nvPr/>
        </p:nvSpPr>
        <p:spPr>
          <a:xfrm>
            <a:off x="8454448" y="1356167"/>
            <a:ext cx="323646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 스타일의 차이를 위해 각 라인을 어떤 효과로 구성해야 하는가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약점 보완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강점 극대화 중 어떤 방법으로 성장 동기를 제공하는가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74E6A1-DE38-BF4E-2F7F-170E564D5ECC}"/>
              </a:ext>
            </a:extLst>
          </p:cNvPr>
          <p:cNvGrpSpPr/>
          <p:nvPr/>
        </p:nvGrpSpPr>
        <p:grpSpPr>
          <a:xfrm>
            <a:off x="287391" y="1939295"/>
            <a:ext cx="3506400" cy="2149879"/>
            <a:chOff x="287726" y="1939295"/>
            <a:chExt cx="3506400" cy="2149879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B6A1683-0AB3-3261-6F9B-8438A059B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26" y="1939295"/>
              <a:ext cx="3505731" cy="1971974"/>
            </a:xfrm>
            <a:prstGeom prst="rect">
              <a:avLst/>
            </a:prstGeom>
            <a:ln w="6350">
              <a:noFill/>
            </a:ln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732294B-0F97-A2AC-C367-7BF6862D59E9}"/>
                </a:ext>
              </a:extLst>
            </p:cNvPr>
            <p:cNvSpPr/>
            <p:nvPr/>
          </p:nvSpPr>
          <p:spPr>
            <a:xfrm>
              <a:off x="287726" y="1939295"/>
              <a:ext cx="3506400" cy="1972800"/>
            </a:xfrm>
            <a:custGeom>
              <a:avLst/>
              <a:gdLst>
                <a:gd name="connsiteX0" fmla="*/ 359974 w 3506400"/>
                <a:gd name="connsiteY0" fmla="*/ 166665 h 1972800"/>
                <a:gd name="connsiteX1" fmla="*/ 359974 w 3506400"/>
                <a:gd name="connsiteY1" fmla="*/ 1085433 h 1972800"/>
                <a:gd name="connsiteX2" fmla="*/ 2820225 w 3506400"/>
                <a:gd name="connsiteY2" fmla="*/ 1085433 h 1972800"/>
                <a:gd name="connsiteX3" fmla="*/ 2820225 w 3506400"/>
                <a:gd name="connsiteY3" fmla="*/ 166665 h 1972800"/>
                <a:gd name="connsiteX4" fmla="*/ 0 w 3506400"/>
                <a:gd name="connsiteY4" fmla="*/ 0 h 1972800"/>
                <a:gd name="connsiteX5" fmla="*/ 3506400 w 3506400"/>
                <a:gd name="connsiteY5" fmla="*/ 0 h 1972800"/>
                <a:gd name="connsiteX6" fmla="*/ 3506400 w 3506400"/>
                <a:gd name="connsiteY6" fmla="*/ 1972800 h 1972800"/>
                <a:gd name="connsiteX7" fmla="*/ 0 w 3506400"/>
                <a:gd name="connsiteY7" fmla="*/ 1972800 h 197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6400" h="1972800">
                  <a:moveTo>
                    <a:pt x="359974" y="166665"/>
                  </a:moveTo>
                  <a:lnTo>
                    <a:pt x="359974" y="1085433"/>
                  </a:lnTo>
                  <a:lnTo>
                    <a:pt x="2820225" y="1085433"/>
                  </a:lnTo>
                  <a:lnTo>
                    <a:pt x="2820225" y="166665"/>
                  </a:lnTo>
                  <a:close/>
                  <a:moveTo>
                    <a:pt x="0" y="0"/>
                  </a:moveTo>
                  <a:lnTo>
                    <a:pt x="3506400" y="0"/>
                  </a:lnTo>
                  <a:lnTo>
                    <a:pt x="3506400" y="1972800"/>
                  </a:lnTo>
                  <a:lnTo>
                    <a:pt x="0" y="197280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8F92B2E-A137-3CE7-B6A9-F59781F5B6C1}"/>
                </a:ext>
              </a:extLst>
            </p:cNvPr>
            <p:cNvGrpSpPr/>
            <p:nvPr/>
          </p:nvGrpSpPr>
          <p:grpSpPr>
            <a:xfrm>
              <a:off x="436920" y="2110812"/>
              <a:ext cx="2671031" cy="1978362"/>
              <a:chOff x="436920" y="2110812"/>
              <a:chExt cx="2671031" cy="1978362"/>
            </a:xfrm>
            <a:effectLst>
              <a:glow rad="38100">
                <a:schemeClr val="bg1"/>
              </a:glow>
            </a:effectLst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95BAB59-F68C-8E4C-7A8E-0341239C894C}"/>
                  </a:ext>
                </a:extLst>
              </p:cNvPr>
              <p:cNvSpPr/>
              <p:nvPr/>
            </p:nvSpPr>
            <p:spPr>
              <a:xfrm>
                <a:off x="647700" y="2110812"/>
                <a:ext cx="2460251" cy="91876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0911C61F-025D-DCCA-6623-979ABCF00E0A}"/>
                  </a:ext>
                </a:extLst>
              </p:cNvPr>
              <p:cNvCxnSpPr>
                <a:stCxn id="2" idx="1"/>
              </p:cNvCxnSpPr>
              <p:nvPr/>
            </p:nvCxnSpPr>
            <p:spPr>
              <a:xfrm rot="10800000" flipV="1">
                <a:off x="436920" y="2570195"/>
                <a:ext cx="210781" cy="1518979"/>
              </a:xfrm>
              <a:prstGeom prst="bentConnector2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4509B8-EB05-720D-1A6B-3986401731D7}"/>
                </a:ext>
              </a:extLst>
            </p:cNvPr>
            <p:cNvSpPr txBox="1"/>
            <p:nvPr/>
          </p:nvSpPr>
          <p:spPr>
            <a:xfrm>
              <a:off x="2422725" y="3563723"/>
              <a:ext cx="1269578" cy="21544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창술사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전투시스템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역기획서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.pdf&gt;</a:t>
              </a:r>
            </a:p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p.3 /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개요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-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기획 의도 및 컨셉</a:t>
              </a:r>
              <a:endParaRPr lang="en-US" altLang="ko-KR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3F3970C-179B-CA8E-296E-F6FCB63A5031}"/>
              </a:ext>
            </a:extLst>
          </p:cNvPr>
          <p:cNvSpPr txBox="1"/>
          <p:nvPr/>
        </p:nvSpPr>
        <p:spPr>
          <a:xfrm>
            <a:off x="4339127" y="1939295"/>
            <a:ext cx="1035540" cy="211203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기획 의도</a:t>
            </a:r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8D5D043-C9FF-B44E-75EF-79207B42EE87}"/>
              </a:ext>
            </a:extLst>
          </p:cNvPr>
          <p:cNvGrpSpPr/>
          <p:nvPr/>
        </p:nvGrpSpPr>
        <p:grpSpPr>
          <a:xfrm>
            <a:off x="4339127" y="2135109"/>
            <a:ext cx="3505731" cy="901176"/>
            <a:chOff x="4339127" y="2168135"/>
            <a:chExt cx="3505731" cy="90117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8872EE1-7267-F088-A8D2-BFB41F9C81E5}"/>
                </a:ext>
              </a:extLst>
            </p:cNvPr>
            <p:cNvGrpSpPr/>
            <p:nvPr/>
          </p:nvGrpSpPr>
          <p:grpSpPr>
            <a:xfrm>
              <a:off x="4339127" y="2168135"/>
              <a:ext cx="3505731" cy="312248"/>
              <a:chOff x="287726" y="4343500"/>
              <a:chExt cx="3505731" cy="31224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3E14B95F-446B-FC8D-DD63-DD862CDCD590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4F897CC-695B-7D5A-52CC-B22016433345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BBCB034-B19E-C573-D8AC-24D03ADB5B9B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88165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 대처 능력 향상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01A87A3-D433-8179-4383-A179242AD418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28272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넓은 스킬 폭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낮은 조작 난이도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상황 대처 능력 향상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6893AEC-CE7D-64F4-49BC-42A5E4233E09}"/>
                </a:ext>
              </a:extLst>
            </p:cNvPr>
            <p:cNvGrpSpPr/>
            <p:nvPr/>
          </p:nvGrpSpPr>
          <p:grpSpPr>
            <a:xfrm>
              <a:off x="4339127" y="2695508"/>
              <a:ext cx="3505731" cy="373803"/>
              <a:chOff x="287726" y="4856315"/>
              <a:chExt cx="3505731" cy="37380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6B69208-3271-2685-B804-6EEF975D7BAE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085C2FB-6B4C-1ECA-7427-A42FD7093573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5BF9534-56A0-B410-E258-11000B7026AD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116057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창의 구조에 기반한 시스템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5AE6D4-134B-0822-D724-FBE4C5582094}"/>
                  </a:ext>
                </a:extLst>
              </p:cNvPr>
              <p:cNvSpPr txBox="1"/>
              <p:nvPr/>
            </p:nvSpPr>
            <p:spPr>
              <a:xfrm>
                <a:off x="287726" y="5088832"/>
                <a:ext cx="261935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구조적 특성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긴 자루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)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베기 중심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찌르기 중심으로 분리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8CDDA8B-F515-AC09-09A0-5ACBCAE56D81}"/>
              </a:ext>
            </a:extLst>
          </p:cNvPr>
          <p:cNvSpPr txBox="1"/>
          <p:nvPr/>
        </p:nvSpPr>
        <p:spPr>
          <a:xfrm>
            <a:off x="4339127" y="3478573"/>
            <a:ext cx="541815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듀얼 스탠스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E05527C-BAF1-4BB6-0FCE-BF143B3FEDD7}"/>
              </a:ext>
            </a:extLst>
          </p:cNvPr>
          <p:cNvSpPr txBox="1"/>
          <p:nvPr/>
        </p:nvSpPr>
        <p:spPr>
          <a:xfrm>
            <a:off x="4865942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70A901-DEB8-18A1-60CF-59A72C4F7E14}"/>
              </a:ext>
            </a:extLst>
          </p:cNvPr>
          <p:cNvSpPr txBox="1"/>
          <p:nvPr/>
        </p:nvSpPr>
        <p:spPr>
          <a:xfrm>
            <a:off x="6706165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9C0DE18-6351-9A18-66F2-032F3A28F451}"/>
              </a:ext>
            </a:extLst>
          </p:cNvPr>
          <p:cNvGrpSpPr/>
          <p:nvPr/>
        </p:nvGrpSpPr>
        <p:grpSpPr>
          <a:xfrm>
            <a:off x="4456525" y="3984185"/>
            <a:ext cx="1430712" cy="414997"/>
            <a:chOff x="4456525" y="3984185"/>
            <a:chExt cx="1430712" cy="414997"/>
          </a:xfrm>
        </p:grpSpPr>
        <p:pic>
          <p:nvPicPr>
            <p:cNvPr id="100" name="그림 9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B33AFFCC-63C6-D103-80FB-DBF1B4307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6525" y="3984185"/>
              <a:ext cx="1430712" cy="252748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123244B-8555-738B-5157-39FB1C4FD25A}"/>
                </a:ext>
              </a:extLst>
            </p:cNvPr>
            <p:cNvSpPr txBox="1"/>
            <p:nvPr/>
          </p:nvSpPr>
          <p:spPr>
            <a:xfrm>
              <a:off x="4824030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언월도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55815FCB-C0A9-8CFE-C650-F57A8965B669}"/>
              </a:ext>
            </a:extLst>
          </p:cNvPr>
          <p:cNvGrpSpPr/>
          <p:nvPr/>
        </p:nvGrpSpPr>
        <p:grpSpPr>
          <a:xfrm>
            <a:off x="6339272" y="4055390"/>
            <a:ext cx="1345665" cy="343792"/>
            <a:chOff x="6339272" y="4055390"/>
            <a:chExt cx="1345665" cy="343792"/>
          </a:xfrm>
        </p:grpSpPr>
        <p:pic>
          <p:nvPicPr>
            <p:cNvPr id="101" name="그림 100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D305CFE8-A5F2-C8D7-7A70-011AFD14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39272" y="4055390"/>
              <a:ext cx="1345665" cy="181543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0AB3356-1DCD-40C6-F698-3B5D99903B1B}"/>
                </a:ext>
              </a:extLst>
            </p:cNvPr>
            <p:cNvSpPr txBox="1"/>
            <p:nvPr/>
          </p:nvSpPr>
          <p:spPr>
            <a:xfrm>
              <a:off x="6664253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스피어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F64A65D-6968-F05E-BE56-2E12AC008CA9}"/>
              </a:ext>
            </a:extLst>
          </p:cNvPr>
          <p:cNvGrpSpPr/>
          <p:nvPr/>
        </p:nvGrpSpPr>
        <p:grpSpPr>
          <a:xfrm>
            <a:off x="4545107" y="4777128"/>
            <a:ext cx="1253548" cy="502864"/>
            <a:chOff x="4545107" y="4720241"/>
            <a:chExt cx="1253548" cy="50286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E53931F-9FAD-7F08-789E-8DB767AC26C1}"/>
                </a:ext>
              </a:extLst>
            </p:cNvPr>
            <p:cNvSpPr txBox="1"/>
            <p:nvPr/>
          </p:nvSpPr>
          <p:spPr>
            <a:xfrm>
              <a:off x="4545107" y="5060856"/>
              <a:ext cx="1253548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베기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넓은 범위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DEEAA59F-DCB1-426D-C7EE-4D82B59CC8E7}"/>
                </a:ext>
              </a:extLst>
            </p:cNvPr>
            <p:cNvGrpSpPr/>
            <p:nvPr/>
          </p:nvGrpSpPr>
          <p:grpSpPr>
            <a:xfrm>
              <a:off x="4615927" y="4720241"/>
              <a:ext cx="1111908" cy="340615"/>
              <a:chOff x="2512169" y="5341125"/>
              <a:chExt cx="1808352" cy="553960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99692F8D-E78C-44F8-5624-458305B8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9365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4" name="그림 113" descr="물, 액체, 소용돌이, 일렉트릭 블루이(가) 표시된 사진&#10;&#10;자동 생성된 설명">
                <a:extLst>
                  <a:ext uri="{FF2B5EF4-FFF2-40B4-BE49-F238E27FC236}">
                    <a16:creationId xmlns:a16="http://schemas.microsoft.com/office/drawing/2014/main" id="{E3F20C22-CCFD-2ACE-622C-A39C69128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561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5" name="그림 114" descr="흐릿한, 빛, 불꽃이(가) 표시된 사진&#10;&#10;자동 생성된 설명">
                <a:extLst>
                  <a:ext uri="{FF2B5EF4-FFF2-40B4-BE49-F238E27FC236}">
                    <a16:creationId xmlns:a16="http://schemas.microsoft.com/office/drawing/2014/main" id="{56572FC9-AB7E-ABBC-B1AE-9637771FE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2169" y="5341125"/>
                <a:ext cx="553960" cy="553960"/>
              </a:xfrm>
              <a:prstGeom prst="rect">
                <a:avLst/>
              </a:prstGeom>
            </p:spPr>
          </p:pic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0C50BF2-DD24-6FD5-574C-69B024C7FF91}"/>
              </a:ext>
            </a:extLst>
          </p:cNvPr>
          <p:cNvGrpSpPr/>
          <p:nvPr/>
        </p:nvGrpSpPr>
        <p:grpSpPr>
          <a:xfrm>
            <a:off x="6258693" y="4776857"/>
            <a:ext cx="1506823" cy="503135"/>
            <a:chOff x="6258693" y="4691802"/>
            <a:chExt cx="1506823" cy="50313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B6D1F9-90E5-D103-82EF-2AF9817AA687}"/>
                </a:ext>
              </a:extLst>
            </p:cNvPr>
            <p:cNvSpPr txBox="1"/>
            <p:nvPr/>
          </p:nvSpPr>
          <p:spPr>
            <a:xfrm>
              <a:off x="6258693" y="5032688"/>
              <a:ext cx="150682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찌르기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높은 순간 피해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8F835F-7E82-AA88-8689-855BB8A724F9}"/>
                </a:ext>
              </a:extLst>
            </p:cNvPr>
            <p:cNvGrpSpPr/>
            <p:nvPr/>
          </p:nvGrpSpPr>
          <p:grpSpPr>
            <a:xfrm>
              <a:off x="6456504" y="4691802"/>
              <a:ext cx="1111200" cy="340886"/>
              <a:chOff x="7156049" y="5340685"/>
              <a:chExt cx="1807200" cy="554400"/>
            </a:xfrm>
          </p:grpSpPr>
          <p:pic>
            <p:nvPicPr>
              <p:cNvPr id="117" name="그림 116" descr="호박, 빛, 다채로움, 열이(가) 표시된 사진&#10;&#10;자동 생성된 설명">
                <a:extLst>
                  <a:ext uri="{FF2B5EF4-FFF2-40B4-BE49-F238E27FC236}">
                    <a16:creationId xmlns:a16="http://schemas.microsoft.com/office/drawing/2014/main" id="{B36FDEFF-FA43-235C-885C-62D221E4F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9642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8" name="그림 117" descr="렌즈 플레어, 마젠타, 빛, 어둠이(가) 표시된 사진&#10;&#10;자동 생성된 설명">
                <a:extLst>
                  <a:ext uri="{FF2B5EF4-FFF2-40B4-BE49-F238E27FC236}">
                    <a16:creationId xmlns:a16="http://schemas.microsoft.com/office/drawing/2014/main" id="{137AA063-21AE-176F-5235-1C693467D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845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9" name="그림 118" descr="마젠타, 다채로움, 빛, 바이올렛색이(가) 표시된 사진&#10;&#10;자동 생성된 설명">
                <a:extLst>
                  <a:ext uri="{FF2B5EF4-FFF2-40B4-BE49-F238E27FC236}">
                    <a16:creationId xmlns:a16="http://schemas.microsoft.com/office/drawing/2014/main" id="{577F276C-8214-837F-A469-C16C4FD5C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049" y="5340685"/>
                <a:ext cx="553607" cy="554400"/>
              </a:xfrm>
              <a:prstGeom prst="rect">
                <a:avLst/>
              </a:prstGeom>
            </p:spPr>
          </p:pic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6E49D53-CC51-1B91-8CC8-0D2D1A6DCBCD}"/>
              </a:ext>
            </a:extLst>
          </p:cNvPr>
          <p:cNvGrpSpPr/>
          <p:nvPr/>
        </p:nvGrpSpPr>
        <p:grpSpPr>
          <a:xfrm>
            <a:off x="4697392" y="5572594"/>
            <a:ext cx="948978" cy="704533"/>
            <a:chOff x="4697392" y="5572594"/>
            <a:chExt cx="948978" cy="704533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BFB9F5C-6A9F-C8C6-1365-CDA3B9E71D0C}"/>
                </a:ext>
              </a:extLst>
            </p:cNvPr>
            <p:cNvGrpSpPr/>
            <p:nvPr/>
          </p:nvGrpSpPr>
          <p:grpSpPr>
            <a:xfrm>
              <a:off x="4889983" y="5572594"/>
              <a:ext cx="563796" cy="533196"/>
              <a:chOff x="5019550" y="1418320"/>
              <a:chExt cx="1172244" cy="1108620"/>
            </a:xfrm>
          </p:grpSpPr>
          <p:pic>
            <p:nvPicPr>
              <p:cNvPr id="60" name="Picture 4">
                <a:extLst>
                  <a:ext uri="{FF2B5EF4-FFF2-40B4-BE49-F238E27FC236}">
                    <a16:creationId xmlns:a16="http://schemas.microsoft.com/office/drawing/2014/main" id="{CFA00C34-4619-C919-3D81-7FC385E91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60" t="5982" r="4705" b="58288"/>
              <a:stretch/>
            </p:blipFill>
            <p:spPr bwMode="auto">
              <a:xfrm rot="3571924" flipH="1">
                <a:off x="5233540" y="1443971"/>
                <a:ext cx="961097" cy="909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47923DF-3658-10F6-2E73-CFD6FC34E885}"/>
                  </a:ext>
                </a:extLst>
              </p:cNvPr>
              <p:cNvGrpSpPr/>
              <p:nvPr/>
            </p:nvGrpSpPr>
            <p:grpSpPr>
              <a:xfrm>
                <a:off x="5019550" y="1541329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68510C6-4BE6-6302-3B15-8B56F92F1373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1" name="막힌 원호 90">
                    <a:extLst>
                      <a:ext uri="{FF2B5EF4-FFF2-40B4-BE49-F238E27FC236}">
                        <a16:creationId xmlns:a16="http://schemas.microsoft.com/office/drawing/2014/main" id="{E75B4DCE-9C1B-39FF-1D47-911FF4FC7C2E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2" name="막힌 원호 91">
                    <a:extLst>
                      <a:ext uri="{FF2B5EF4-FFF2-40B4-BE49-F238E27FC236}">
                        <a16:creationId xmlns:a16="http://schemas.microsoft.com/office/drawing/2014/main" id="{CE1CFA72-18A6-747F-BDEA-E473058EA23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86" name="막힌 원호 85">
                  <a:extLst>
                    <a:ext uri="{FF2B5EF4-FFF2-40B4-BE49-F238E27FC236}">
                      <a16:creationId xmlns:a16="http://schemas.microsoft.com/office/drawing/2014/main" id="{6B5C7CE8-40C7-FAC8-8929-641DEA6217B5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0A90B8A-04F1-B290-CF81-52A116AF647B}"/>
                </a:ext>
              </a:extLst>
            </p:cNvPr>
            <p:cNvSpPr txBox="1"/>
            <p:nvPr/>
          </p:nvSpPr>
          <p:spPr>
            <a:xfrm>
              <a:off x="4697392" y="6096702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9B6B600-FCE9-48E4-70DC-A870700D1FA3}"/>
              </a:ext>
            </a:extLst>
          </p:cNvPr>
          <p:cNvGrpSpPr/>
          <p:nvPr/>
        </p:nvGrpSpPr>
        <p:grpSpPr>
          <a:xfrm>
            <a:off x="6537615" y="5612212"/>
            <a:ext cx="948978" cy="676708"/>
            <a:chOff x="6526394" y="5612212"/>
            <a:chExt cx="948978" cy="67670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9DB8A9F-B828-68DA-6189-97C563F11F8B}"/>
                </a:ext>
              </a:extLst>
            </p:cNvPr>
            <p:cNvGrpSpPr/>
            <p:nvPr/>
          </p:nvGrpSpPr>
          <p:grpSpPr>
            <a:xfrm>
              <a:off x="6732274" y="5612212"/>
              <a:ext cx="559661" cy="505371"/>
              <a:chOff x="3576116" y="1470563"/>
              <a:chExt cx="1172244" cy="1058529"/>
            </a:xfrm>
          </p:grpSpPr>
          <p:pic>
            <p:nvPicPr>
              <p:cNvPr id="94" name="Picture 6">
                <a:extLst>
                  <a:ext uri="{FF2B5EF4-FFF2-40B4-BE49-F238E27FC236}">
                    <a16:creationId xmlns:a16="http://schemas.microsoft.com/office/drawing/2014/main" id="{994ACEED-5C30-6DD5-CB65-A7F1A94AB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21" r="7679" b="72866"/>
              <a:stretch/>
            </p:blipFill>
            <p:spPr bwMode="auto">
              <a:xfrm rot="20234215">
                <a:off x="3839171" y="1470563"/>
                <a:ext cx="601546" cy="987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09FD2A2-90E2-2BC6-3EBE-124F79F6E9B8}"/>
                  </a:ext>
                </a:extLst>
              </p:cNvPr>
              <p:cNvGrpSpPr/>
              <p:nvPr/>
            </p:nvGrpSpPr>
            <p:grpSpPr>
              <a:xfrm>
                <a:off x="3576116" y="1543481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CEEF0D0D-300A-EB95-B098-779A1D494ABB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8" name="막힌 원호 97">
                    <a:extLst>
                      <a:ext uri="{FF2B5EF4-FFF2-40B4-BE49-F238E27FC236}">
                        <a16:creationId xmlns:a16="http://schemas.microsoft.com/office/drawing/2014/main" id="{67A0892B-AB55-2CD1-FCF7-E55EAE791BE8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9" name="막힌 원호 98">
                    <a:extLst>
                      <a:ext uri="{FF2B5EF4-FFF2-40B4-BE49-F238E27FC236}">
                        <a16:creationId xmlns:a16="http://schemas.microsoft.com/office/drawing/2014/main" id="{65F5EA82-D437-2EC5-D2A8-255F980F63E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97" name="막힌 원호 96">
                  <a:extLst>
                    <a:ext uri="{FF2B5EF4-FFF2-40B4-BE49-F238E27FC236}">
                      <a16:creationId xmlns:a16="http://schemas.microsoft.com/office/drawing/2014/main" id="{918F01F8-5296-0FD3-6A78-CB6F1109D3BB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0E9FD08-5248-8C0D-F2FA-8D9C7311D254}"/>
                </a:ext>
              </a:extLst>
            </p:cNvPr>
            <p:cNvSpPr txBox="1"/>
            <p:nvPr/>
          </p:nvSpPr>
          <p:spPr>
            <a:xfrm>
              <a:off x="6526394" y="6108495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38371B60-F45B-3399-B39C-2FD1182231F5}"/>
              </a:ext>
            </a:extLst>
          </p:cNvPr>
          <p:cNvCxnSpPr>
            <a:cxnSpLocks/>
            <a:stCxn id="104" idx="3"/>
            <a:endCxn id="107" idx="1"/>
          </p:cNvCxnSpPr>
          <p:nvPr/>
        </p:nvCxnSpPr>
        <p:spPr>
          <a:xfrm>
            <a:off x="5477823" y="3779167"/>
            <a:ext cx="1228342" cy="0"/>
          </a:xfrm>
          <a:prstGeom prst="straightConnector1">
            <a:avLst/>
          </a:prstGeom>
          <a:ln w="635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20E00FF-A518-2398-BE26-24169CE94D24}"/>
              </a:ext>
            </a:extLst>
          </p:cNvPr>
          <p:cNvSpPr txBox="1"/>
          <p:nvPr/>
        </p:nvSpPr>
        <p:spPr>
          <a:xfrm>
            <a:off x="5770023" y="3643828"/>
            <a:ext cx="651955" cy="107722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두 스탠스 변경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B5FDA1-0E34-ABD4-6519-B127171A253A}"/>
              </a:ext>
            </a:extLst>
          </p:cNvPr>
          <p:cNvSpPr txBox="1"/>
          <p:nvPr/>
        </p:nvSpPr>
        <p:spPr>
          <a:xfrm>
            <a:off x="8398544" y="1939295"/>
            <a:ext cx="1439497" cy="211203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기획 의도</a:t>
            </a:r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BD5F861-0B28-3A3B-1B40-BF09401C764B}"/>
              </a:ext>
            </a:extLst>
          </p:cNvPr>
          <p:cNvGrpSpPr/>
          <p:nvPr/>
        </p:nvGrpSpPr>
        <p:grpSpPr>
          <a:xfrm>
            <a:off x="8398544" y="2135109"/>
            <a:ext cx="3505731" cy="170962"/>
            <a:chOff x="287726" y="4343500"/>
            <a:chExt cx="3505731" cy="17096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1ECE2F5A-0024-B416-597D-95B9AF5999E4}"/>
                </a:ext>
              </a:extLst>
            </p:cNvPr>
            <p:cNvSpPr/>
            <p:nvPr/>
          </p:nvSpPr>
          <p:spPr>
            <a:xfrm>
              <a:off x="287726" y="4343500"/>
              <a:ext cx="3505731" cy="170962"/>
            </a:xfrm>
            <a:prstGeom prst="rect">
              <a:avLst/>
            </a:prstGeom>
            <a:solidFill>
              <a:srgbClr val="FDFEDE">
                <a:alpha val="77000"/>
              </a:srgbClr>
            </a:solidFill>
            <a:ln w="63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9EE8F-A581-F0C7-0B90-0718CE0934EB}"/>
                </a:ext>
              </a:extLst>
            </p:cNvPr>
            <p:cNvSpPr txBox="1"/>
            <p:nvPr/>
          </p:nvSpPr>
          <p:spPr>
            <a:xfrm>
              <a:off x="287726" y="4367426"/>
              <a:ext cx="2042226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별 특징을 강조하며 상반된 전투 경험 제공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B6D2502D-10A7-3486-01E7-9F8020E4F167}"/>
              </a:ext>
            </a:extLst>
          </p:cNvPr>
          <p:cNvSpPr txBox="1"/>
          <p:nvPr/>
        </p:nvSpPr>
        <p:spPr>
          <a:xfrm>
            <a:off x="8765470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난무 스탠스 중심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연속적으로 꾸준한 피해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C4C17D0-6EE0-2431-670F-9C7E89A8261B}"/>
              </a:ext>
            </a:extLst>
          </p:cNvPr>
          <p:cNvSpPr txBox="1"/>
          <p:nvPr/>
        </p:nvSpPr>
        <p:spPr>
          <a:xfrm>
            <a:off x="10605693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집중 스탠스 중심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권장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순간적으로 강력한 피해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B432F6-4349-75FA-BF3E-7E964A202AA8}"/>
              </a:ext>
            </a:extLst>
          </p:cNvPr>
          <p:cNvSpPr txBox="1"/>
          <p:nvPr/>
        </p:nvSpPr>
        <p:spPr>
          <a:xfrm>
            <a:off x="10084083" y="2575191"/>
            <a:ext cx="131446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r"/>
            <a:r>
              <a: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VS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8AB4BC6-6432-EC12-BF17-78595D978E0E}"/>
              </a:ext>
            </a:extLst>
          </p:cNvPr>
          <p:cNvSpPr/>
          <p:nvPr/>
        </p:nvSpPr>
        <p:spPr>
          <a:xfrm>
            <a:off x="8395981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DB93958-02FA-3777-FEC1-708E44572A9E}"/>
              </a:ext>
            </a:extLst>
          </p:cNvPr>
          <p:cNvSpPr/>
          <p:nvPr/>
        </p:nvSpPr>
        <p:spPr>
          <a:xfrm>
            <a:off x="10239413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3306BBB-0FA9-931F-047A-087104323F2D}"/>
              </a:ext>
            </a:extLst>
          </p:cNvPr>
          <p:cNvSpPr txBox="1"/>
          <p:nvPr/>
        </p:nvSpPr>
        <p:spPr>
          <a:xfrm>
            <a:off x="8398544" y="3208038"/>
            <a:ext cx="1666800" cy="195814"/>
          </a:xfrm>
          <a:prstGeom prst="rect">
            <a:avLst/>
          </a:prstGeom>
          <a:solidFill>
            <a:srgbClr val="0000FF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4AB053E-DE97-61A5-F906-6FC052F9B157}"/>
              </a:ext>
            </a:extLst>
          </p:cNvPr>
          <p:cNvSpPr txBox="1"/>
          <p:nvPr/>
        </p:nvSpPr>
        <p:spPr>
          <a:xfrm>
            <a:off x="10238767" y="3208038"/>
            <a:ext cx="1666800" cy="195814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72F6B51-F5C9-8602-A119-509F7467B389}"/>
              </a:ext>
            </a:extLst>
          </p:cNvPr>
          <p:cNvSpPr txBox="1"/>
          <p:nvPr/>
        </p:nvSpPr>
        <p:spPr>
          <a:xfrm>
            <a:off x="8481897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절제’와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절제의 연계형 효과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3922568-DE1E-37B3-7429-CE7E5B307EF9}"/>
              </a:ext>
            </a:extLst>
          </p:cNvPr>
          <p:cNvSpPr txBox="1"/>
          <p:nvPr/>
        </p:nvSpPr>
        <p:spPr>
          <a:xfrm>
            <a:off x="10322764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절정‘과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절정의 연계형 효과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F7A9220-E2E3-0974-33EA-426D68463A90}"/>
              </a:ext>
            </a:extLst>
          </p:cNvPr>
          <p:cNvSpPr txBox="1"/>
          <p:nvPr/>
        </p:nvSpPr>
        <p:spPr>
          <a:xfrm>
            <a:off x="8529826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제한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적을 몰아치는 컨셉 강화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일정하게 유지되는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DPS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47C6E32-7B56-892F-A4F5-EA9302360D0C}"/>
              </a:ext>
            </a:extLst>
          </p:cNvPr>
          <p:cNvSpPr txBox="1"/>
          <p:nvPr/>
        </p:nvSpPr>
        <p:spPr>
          <a:xfrm>
            <a:off x="10389288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 sz="70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스탠스</a:t>
            </a:r>
            <a:r>
              <a:rPr lang="en-US" altLang="ko-KR" dirty="0"/>
              <a:t> </a:t>
            </a:r>
            <a:r>
              <a:rPr lang="ko-KR" altLang="en-US" dirty="0"/>
              <a:t>별 성능 동기화</a:t>
            </a:r>
            <a:endParaRPr lang="en-US" altLang="ko-KR" dirty="0"/>
          </a:p>
          <a:p>
            <a:r>
              <a:rPr lang="ko-KR" altLang="en-US" dirty="0"/>
              <a:t>두 스탠스의 전략적 활용</a:t>
            </a:r>
            <a:endParaRPr lang="en-US" altLang="ko-KR" dirty="0"/>
          </a:p>
          <a:p>
            <a:r>
              <a:rPr lang="ko-KR" altLang="en-US" dirty="0"/>
              <a:t>강력한 순간 피해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C853F3A-39B8-0AAF-043E-459B6F411FAE}"/>
              </a:ext>
            </a:extLst>
          </p:cNvPr>
          <p:cNvSpPr txBox="1"/>
          <p:nvPr/>
        </p:nvSpPr>
        <p:spPr>
          <a:xfrm>
            <a:off x="8529826" y="3483239"/>
            <a:ext cx="1397819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변경하지 않고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,</a:t>
            </a: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적에게 접근하여 끊임없이 몰아치는 전투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AF33F23-84FA-F4DB-6F59-6E1B0889DCAD}"/>
              </a:ext>
            </a:extLst>
          </p:cNvPr>
          <p:cNvSpPr txBox="1"/>
          <p:nvPr/>
        </p:nvSpPr>
        <p:spPr>
          <a:xfrm>
            <a:off x="10389288" y="3483239"/>
            <a:ext cx="1365758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자유롭게 변경하며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다양한 전투 상황에 대처할 수 있는 전투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76CC79DD-6167-11AC-1AC9-6BD9EE01BA29}"/>
              </a:ext>
            </a:extLst>
          </p:cNvPr>
          <p:cNvCxnSpPr>
            <a:cxnSpLocks/>
            <a:stCxn id="259" idx="2"/>
            <a:endCxn id="260" idx="0"/>
          </p:cNvCxnSpPr>
          <p:nvPr/>
        </p:nvCxnSpPr>
        <p:spPr>
          <a:xfrm>
            <a:off x="8618265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789161DE-5811-15E7-F3C1-92F7F8D2C1E2}"/>
              </a:ext>
            </a:extLst>
          </p:cNvPr>
          <p:cNvCxnSpPr>
            <a:cxnSpLocks/>
            <a:stCxn id="260" idx="2"/>
            <a:endCxn id="261" idx="0"/>
          </p:cNvCxnSpPr>
          <p:nvPr/>
        </p:nvCxnSpPr>
        <p:spPr>
          <a:xfrm>
            <a:off x="8618265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37FEC097-6309-43F9-97E8-583BD7B789AA}"/>
              </a:ext>
            </a:extLst>
          </p:cNvPr>
          <p:cNvCxnSpPr>
            <a:cxnSpLocks/>
            <a:stCxn id="261" idx="2"/>
            <a:endCxn id="258" idx="0"/>
          </p:cNvCxnSpPr>
          <p:nvPr/>
        </p:nvCxnSpPr>
        <p:spPr>
          <a:xfrm>
            <a:off x="8618265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다이아몬드 257">
            <a:extLst>
              <a:ext uri="{FF2B5EF4-FFF2-40B4-BE49-F238E27FC236}">
                <a16:creationId xmlns:a16="http://schemas.microsoft.com/office/drawing/2014/main" id="{F98EC05F-601C-616F-E3DB-169E0D60D758}"/>
              </a:ext>
            </a:extLst>
          </p:cNvPr>
          <p:cNvSpPr/>
          <p:nvPr/>
        </p:nvSpPr>
        <p:spPr>
          <a:xfrm>
            <a:off x="8529826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59" name="다이아몬드 258">
            <a:extLst>
              <a:ext uri="{FF2B5EF4-FFF2-40B4-BE49-F238E27FC236}">
                <a16:creationId xmlns:a16="http://schemas.microsoft.com/office/drawing/2014/main" id="{0ADC26DA-62DB-961E-7B2E-8F910AD3B77D}"/>
              </a:ext>
            </a:extLst>
          </p:cNvPr>
          <p:cNvSpPr/>
          <p:nvPr/>
        </p:nvSpPr>
        <p:spPr>
          <a:xfrm>
            <a:off x="8529826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0" name="다이아몬드 259">
            <a:extLst>
              <a:ext uri="{FF2B5EF4-FFF2-40B4-BE49-F238E27FC236}">
                <a16:creationId xmlns:a16="http://schemas.microsoft.com/office/drawing/2014/main" id="{9AA6F5DC-E39E-D8A2-B8F1-E7F0E0C05C19}"/>
              </a:ext>
            </a:extLst>
          </p:cNvPr>
          <p:cNvSpPr/>
          <p:nvPr/>
        </p:nvSpPr>
        <p:spPr>
          <a:xfrm>
            <a:off x="8529826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1" name="다이아몬드 260">
            <a:extLst>
              <a:ext uri="{FF2B5EF4-FFF2-40B4-BE49-F238E27FC236}">
                <a16:creationId xmlns:a16="http://schemas.microsoft.com/office/drawing/2014/main" id="{0B43DC19-01B1-D4A7-D5CC-E0F59F4CE7E5}"/>
              </a:ext>
            </a:extLst>
          </p:cNvPr>
          <p:cNvSpPr/>
          <p:nvPr/>
        </p:nvSpPr>
        <p:spPr>
          <a:xfrm>
            <a:off x="8529826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B520D15-DD93-AF27-F71F-98DF62C2C1C7}"/>
              </a:ext>
            </a:extLst>
          </p:cNvPr>
          <p:cNvSpPr txBox="1"/>
          <p:nvPr/>
        </p:nvSpPr>
        <p:spPr>
          <a:xfrm>
            <a:off x="8706703" y="4472365"/>
            <a:ext cx="67863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추가 획득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E3DC08C-C805-A2F2-6B22-D31A6E3144CB}"/>
              </a:ext>
            </a:extLst>
          </p:cNvPr>
          <p:cNvSpPr txBox="1"/>
          <p:nvPr/>
        </p:nvSpPr>
        <p:spPr>
          <a:xfrm>
            <a:off x="8706703" y="5063980"/>
            <a:ext cx="1085801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이동기 재사용 대기 시간 감소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D39573C-A610-FBDC-7694-4A9141AF7FA9}"/>
              </a:ext>
            </a:extLst>
          </p:cNvPr>
          <p:cNvSpPr txBox="1"/>
          <p:nvPr/>
        </p:nvSpPr>
        <p:spPr>
          <a:xfrm>
            <a:off x="8706703" y="5582245"/>
            <a:ext cx="579252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스킬 강화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19D0FE9-2B24-F637-8F99-D8003962202D}"/>
              </a:ext>
            </a:extLst>
          </p:cNvPr>
          <p:cNvSpPr txBox="1"/>
          <p:nvPr/>
        </p:nvSpPr>
        <p:spPr>
          <a:xfrm>
            <a:off x="8706703" y="6030389"/>
            <a:ext cx="1138701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 추가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치명타 적중률 증가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마나 회복</a:t>
            </a:r>
          </a:p>
        </p:txBody>
      </p: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3B335ADB-58C6-6110-2280-6A6EF81F3C22}"/>
              </a:ext>
            </a:extLst>
          </p:cNvPr>
          <p:cNvCxnSpPr>
            <a:cxnSpLocks/>
            <a:stCxn id="273" idx="2"/>
            <a:endCxn id="274" idx="0"/>
          </p:cNvCxnSpPr>
          <p:nvPr/>
        </p:nvCxnSpPr>
        <p:spPr>
          <a:xfrm>
            <a:off x="10461697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355106BE-90D3-CAB1-43B6-73884BCA112A}"/>
              </a:ext>
            </a:extLst>
          </p:cNvPr>
          <p:cNvCxnSpPr>
            <a:cxnSpLocks/>
            <a:stCxn id="274" idx="2"/>
            <a:endCxn id="275" idx="0"/>
          </p:cNvCxnSpPr>
          <p:nvPr/>
        </p:nvCxnSpPr>
        <p:spPr>
          <a:xfrm>
            <a:off x="10461697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47A3CEE0-0616-B27D-DA0E-61CE74EA8314}"/>
              </a:ext>
            </a:extLst>
          </p:cNvPr>
          <p:cNvCxnSpPr>
            <a:cxnSpLocks/>
            <a:stCxn id="275" idx="2"/>
            <a:endCxn id="272" idx="0"/>
          </p:cNvCxnSpPr>
          <p:nvPr/>
        </p:nvCxnSpPr>
        <p:spPr>
          <a:xfrm>
            <a:off x="10461697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다이아몬드 271">
            <a:extLst>
              <a:ext uri="{FF2B5EF4-FFF2-40B4-BE49-F238E27FC236}">
                <a16:creationId xmlns:a16="http://schemas.microsoft.com/office/drawing/2014/main" id="{340FCA36-E30D-238E-B845-3C6F711D557B}"/>
              </a:ext>
            </a:extLst>
          </p:cNvPr>
          <p:cNvSpPr/>
          <p:nvPr/>
        </p:nvSpPr>
        <p:spPr>
          <a:xfrm>
            <a:off x="10373258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3" name="다이아몬드 272">
            <a:extLst>
              <a:ext uri="{FF2B5EF4-FFF2-40B4-BE49-F238E27FC236}">
                <a16:creationId xmlns:a16="http://schemas.microsoft.com/office/drawing/2014/main" id="{ADF3E597-8880-DE9F-802A-092100D3FE54}"/>
              </a:ext>
            </a:extLst>
          </p:cNvPr>
          <p:cNvSpPr/>
          <p:nvPr/>
        </p:nvSpPr>
        <p:spPr>
          <a:xfrm>
            <a:off x="10373258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4" name="다이아몬드 273">
            <a:extLst>
              <a:ext uri="{FF2B5EF4-FFF2-40B4-BE49-F238E27FC236}">
                <a16:creationId xmlns:a16="http://schemas.microsoft.com/office/drawing/2014/main" id="{5899BDEC-057F-1A5D-7AEE-8EF69EA4FBE1}"/>
              </a:ext>
            </a:extLst>
          </p:cNvPr>
          <p:cNvSpPr/>
          <p:nvPr/>
        </p:nvSpPr>
        <p:spPr>
          <a:xfrm>
            <a:off x="10373258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5" name="다이아몬드 274">
            <a:extLst>
              <a:ext uri="{FF2B5EF4-FFF2-40B4-BE49-F238E27FC236}">
                <a16:creationId xmlns:a16="http://schemas.microsoft.com/office/drawing/2014/main" id="{7C1BEF3F-D11A-D42B-4171-C17C28F792FE}"/>
              </a:ext>
            </a:extLst>
          </p:cNvPr>
          <p:cNvSpPr/>
          <p:nvPr/>
        </p:nvSpPr>
        <p:spPr>
          <a:xfrm>
            <a:off x="10373258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3D26A66B-EBB0-DC0A-50E8-EE6CB08A7C28}"/>
              </a:ext>
            </a:extLst>
          </p:cNvPr>
          <p:cNvSpPr txBox="1"/>
          <p:nvPr/>
        </p:nvSpPr>
        <p:spPr>
          <a:xfrm>
            <a:off x="10550135" y="4545715"/>
            <a:ext cx="479866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>
                <a:latin typeface="Pretendard" panose="02000503000000020004" pitchFamily="2" charset="-127"/>
                <a:ea typeface="Pretendard" panose="02000503000000020004" pitchFamily="2" charset="-127"/>
              </a:rPr>
              <a:t>스탠스 강화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14C001BD-8A56-56BB-C9B0-61FBC0620783}"/>
              </a:ext>
            </a:extLst>
          </p:cNvPr>
          <p:cNvSpPr txBox="1"/>
          <p:nvPr/>
        </p:nvSpPr>
        <p:spPr>
          <a:xfrm>
            <a:off x="10550135" y="4987908"/>
            <a:ext cx="895044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9DB6A9F-08E3-BE3D-094F-FFBB8E008411}"/>
              </a:ext>
            </a:extLst>
          </p:cNvPr>
          <p:cNvSpPr txBox="1"/>
          <p:nvPr/>
        </p:nvSpPr>
        <p:spPr>
          <a:xfrm>
            <a:off x="10550135" y="5509148"/>
            <a:ext cx="90786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941FD387-E814-BB5E-254C-70100F85BC9F}"/>
              </a:ext>
            </a:extLst>
          </p:cNvPr>
          <p:cNvSpPr txBox="1"/>
          <p:nvPr/>
        </p:nvSpPr>
        <p:spPr>
          <a:xfrm>
            <a:off x="10550135" y="6030389"/>
            <a:ext cx="1193203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</a:t>
            </a:r>
            <a:r>
              <a:rPr lang="ko-KR" altLang="en-US" sz="700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활용처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스킬 피해량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회 증가</a:t>
            </a: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E0040D5C-CF45-C47B-0FFF-CD4F169A8716}"/>
              </a:ext>
            </a:extLst>
          </p:cNvPr>
          <p:cNvGrpSpPr/>
          <p:nvPr/>
        </p:nvGrpSpPr>
        <p:grpSpPr>
          <a:xfrm>
            <a:off x="10094370" y="538432"/>
            <a:ext cx="1905542" cy="234048"/>
            <a:chOff x="192088" y="6498724"/>
            <a:chExt cx="1905542" cy="2340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A47753D-F035-4CDA-70F3-E6F40C132E07}"/>
                </a:ext>
              </a:extLst>
            </p:cNvPr>
            <p:cNvGrpSpPr/>
            <p:nvPr/>
          </p:nvGrpSpPr>
          <p:grpSpPr>
            <a:xfrm>
              <a:off x="192088" y="6498724"/>
              <a:ext cx="1905542" cy="234048"/>
              <a:chOff x="270364" y="6143035"/>
              <a:chExt cx="1905542" cy="23404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0F2AE-7B99-6C91-E67E-9D814CB51433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66071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창술사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전투시스템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02F80CBF-0387-50D3-D0D2-ACB773B64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hlinkClick r:id="rId16" tooltip="문서 열기"/>
              <a:extLst>
                <a:ext uri="{FF2B5EF4-FFF2-40B4-BE49-F238E27FC236}">
                  <a16:creationId xmlns:a16="http://schemas.microsoft.com/office/drawing/2014/main" id="{9F0E3DD1-0917-DFE7-38A0-FB38CC333B22}"/>
                </a:ext>
              </a:extLst>
            </p:cNvPr>
            <p:cNvSpPr/>
            <p:nvPr/>
          </p:nvSpPr>
          <p:spPr>
            <a:xfrm>
              <a:off x="192088" y="6498724"/>
              <a:ext cx="190554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4D88BC-D0D7-31B1-0677-6DC7C87C322D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D66C13D-B566-8E44-17D0-ECAAE403BFB9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2A6AD3B-8672-1CAD-35AD-44D4C50BCC56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D4A75B1B-9C7A-FF79-03E9-513AA1154F62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BA9A88B1-680C-33A8-295A-36E537EDD20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2623BCB-4BCE-ABF0-8D48-1CC0024F58DF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0FE468F5-5BA0-44F8-83E3-1B18A85CF530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86FEC04D-BB0A-4EEA-1BBA-6A6B1AD2739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10C29199-CF0C-B35F-2000-1CBFF5DAA712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E82A1B3E-0391-8F79-F50E-C36784F551F9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02E583DB-6902-C6B6-592F-3B212080978E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3FDDDD1-C3D8-EBA3-E58D-34072059020F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16107AB-DC47-2D24-62EC-C5B0B33AC2B6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AF5EC26E-9C6A-22ED-0C71-5E27DCF3D489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95B7BB0-DE8E-CE84-6B5F-83FE0BD9E539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881FE38-9E14-192B-1360-5854FFB6C0E7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F5453AFC-A372-1CFB-62FB-7BDA61607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0F4D5AF9-2749-5062-16EE-8623DD028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962A2015-5ACC-9FE9-172E-108BDE8B4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E96B190B-D23D-D893-F39D-866409065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3640840A-2C1D-32B7-2984-884CC5D4F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직사각형 148">
            <a:hlinkClick r:id="rId17" action="ppaction://hlinksldjump" tooltip="&lt;프로필&gt; 이동"/>
            <a:extLst>
              <a:ext uri="{FF2B5EF4-FFF2-40B4-BE49-F238E27FC236}">
                <a16:creationId xmlns:a16="http://schemas.microsoft.com/office/drawing/2014/main" id="{E691D58D-4F25-C17E-0439-EAFD7EB519F1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hlinkClick r:id="rId18" action="ppaction://hlinksldjump" tooltip="&lt;신규 캐릭터&gt; 이동"/>
            <a:extLst>
              <a:ext uri="{FF2B5EF4-FFF2-40B4-BE49-F238E27FC236}">
                <a16:creationId xmlns:a16="http://schemas.microsoft.com/office/drawing/2014/main" id="{1440F9E8-0513-C43C-74DD-40147243E44F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hlinkClick r:id="rId1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96FD4173-44EE-EA92-5722-E349BFA2D010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hlinkClick r:id="rId20" action="ppaction://hlinksldjump" tooltip="&lt;역기획&gt; 이동"/>
            <a:extLst>
              <a:ext uri="{FF2B5EF4-FFF2-40B4-BE49-F238E27FC236}">
                <a16:creationId xmlns:a16="http://schemas.microsoft.com/office/drawing/2014/main" id="{D741ECAD-30FD-FC75-A35F-026B8263F2A6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슬라이드 번호 개체 틀 159">
            <a:extLst>
              <a:ext uri="{FF2B5EF4-FFF2-40B4-BE49-F238E27FC236}">
                <a16:creationId xmlns:a16="http://schemas.microsoft.com/office/drawing/2014/main" id="{BBF5DEE3-D80E-3392-1C50-BFAEF855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161" name="제목 160">
            <a:extLst>
              <a:ext uri="{FF2B5EF4-FFF2-40B4-BE49-F238E27FC236}">
                <a16:creationId xmlns:a16="http://schemas.microsoft.com/office/drawing/2014/main" id="{0FF31164-6944-A4A4-B231-BE278E4B86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74980" y="0"/>
            <a:ext cx="117020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역기획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전투시스템</a:t>
            </a:r>
          </a:p>
        </p:txBody>
      </p:sp>
    </p:spTree>
    <p:extLst>
      <p:ext uri="{BB962C8B-B14F-4D97-AF65-F5344CB8AC3E}">
        <p14:creationId xmlns:p14="http://schemas.microsoft.com/office/powerpoint/2010/main" val="368461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A756A-1FC7-BB96-6023-2FF4FC8F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D3E87-A4DD-71F3-65BF-670615C948FA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스킬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00AB85E-3DF9-E567-AE48-51E88796A7AC}"/>
              </a:ext>
            </a:extLst>
          </p:cNvPr>
          <p:cNvGrpSpPr/>
          <p:nvPr/>
        </p:nvGrpSpPr>
        <p:grpSpPr>
          <a:xfrm>
            <a:off x="192088" y="1751487"/>
            <a:ext cx="11334669" cy="2102190"/>
            <a:chOff x="192088" y="1512874"/>
            <a:chExt cx="11334669" cy="2102190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45A36FF2-FF0A-D7E3-403C-F07109835F61}"/>
                </a:ext>
              </a:extLst>
            </p:cNvPr>
            <p:cNvGrpSpPr/>
            <p:nvPr/>
          </p:nvGrpSpPr>
          <p:grpSpPr>
            <a:xfrm>
              <a:off x="192088" y="1512874"/>
              <a:ext cx="3333600" cy="2102190"/>
              <a:chOff x="192088" y="966284"/>
              <a:chExt cx="3333600" cy="2102190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E21C0E5-C690-F5ED-9D05-7DF7514F7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2088" y="1192875"/>
                <a:ext cx="3332744" cy="1874669"/>
              </a:xfrm>
              <a:prstGeom prst="rect">
                <a:avLst/>
              </a:prstGeom>
              <a:ln w="6350">
                <a:noFill/>
              </a:ln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D960BD2-1A4F-7E6A-B46E-F2913B9634D6}"/>
                  </a:ext>
                </a:extLst>
              </p:cNvPr>
              <p:cNvSpPr txBox="1"/>
              <p:nvPr/>
            </p:nvSpPr>
            <p:spPr>
              <a:xfrm>
                <a:off x="192088" y="966284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개요</a:t>
                </a:r>
                <a:endParaRPr lang="en-US" altLang="ko-KR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B45FC77-A408-C860-89BB-75DD421D9748}"/>
                  </a:ext>
                </a:extLst>
              </p:cNvPr>
              <p:cNvSpPr txBox="1"/>
              <p:nvPr/>
            </p:nvSpPr>
            <p:spPr>
              <a:xfrm>
                <a:off x="192088" y="1192874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1553ACF4-CED5-99D8-0162-06DFB43FE587}"/>
                </a:ext>
              </a:extLst>
            </p:cNvPr>
            <p:cNvGrpSpPr/>
            <p:nvPr/>
          </p:nvGrpSpPr>
          <p:grpSpPr>
            <a:xfrm>
              <a:off x="4192223" y="1512874"/>
              <a:ext cx="3334400" cy="2102190"/>
              <a:chOff x="4058488" y="966284"/>
              <a:chExt cx="3334400" cy="2102190"/>
            </a:xfrm>
          </p:grpSpPr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ADEFA3E8-801F-0E5C-5A60-A4FE45823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8488" y="1192874"/>
                <a:ext cx="3334400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B917AB5-2EB4-E436-36F6-2FE729F66973}"/>
                  </a:ext>
                </a:extLst>
              </p:cNvPr>
              <p:cNvSpPr txBox="1"/>
              <p:nvPr/>
            </p:nvSpPr>
            <p:spPr>
              <a:xfrm>
                <a:off x="4058488" y="966284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트라이포드 구성</a:t>
                </a:r>
                <a:endParaRPr lang="en-US" altLang="ko-KR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7F792C8-5C44-371E-15DD-F1FB730B1C49}"/>
                  </a:ext>
                </a:extLst>
              </p:cNvPr>
              <p:cNvSpPr txBox="1"/>
              <p:nvPr/>
            </p:nvSpPr>
            <p:spPr>
              <a:xfrm>
                <a:off x="4058488" y="1192874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854C2FAB-2CA1-DB1A-0B3D-C108089A8657}"/>
                </a:ext>
              </a:extLst>
            </p:cNvPr>
            <p:cNvGrpSpPr/>
            <p:nvPr/>
          </p:nvGrpSpPr>
          <p:grpSpPr>
            <a:xfrm>
              <a:off x="8192359" y="1512874"/>
              <a:ext cx="3334398" cy="2102190"/>
              <a:chOff x="8665514" y="966284"/>
              <a:chExt cx="3334398" cy="2102190"/>
            </a:xfrm>
          </p:grpSpPr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0A6D5E60-1220-9232-0D39-54C3582AD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5514" y="1192874"/>
                <a:ext cx="3334398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8476DCA-2C0D-13C3-00C8-17F92C83CE3F}"/>
                  </a:ext>
                </a:extLst>
              </p:cNvPr>
              <p:cNvSpPr txBox="1"/>
              <p:nvPr/>
            </p:nvSpPr>
            <p:spPr>
              <a:xfrm>
                <a:off x="8666312" y="966284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모션 </a:t>
                </a:r>
                <a:r>
                  <a:rPr lang="en-US" altLang="ko-KR"/>
                  <a:t>&amp; </a:t>
                </a:r>
                <a:r>
                  <a:rPr lang="ko-KR" altLang="en-US"/>
                  <a:t>이펙트</a:t>
                </a:r>
                <a:endParaRPr lang="en-US" altLang="ko-KR" dirty="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381804B-D554-9814-5A47-059CAD9FF703}"/>
                  </a:ext>
                </a:extLst>
              </p:cNvPr>
              <p:cNvSpPr txBox="1"/>
              <p:nvPr/>
            </p:nvSpPr>
            <p:spPr>
              <a:xfrm>
                <a:off x="8666312" y="1192874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sp>
          <p:nvSpPr>
            <p:cNvPr id="164" name="화살표: 아래쪽 163">
              <a:extLst>
                <a:ext uri="{FF2B5EF4-FFF2-40B4-BE49-F238E27FC236}">
                  <a16:creationId xmlns:a16="http://schemas.microsoft.com/office/drawing/2014/main" id="{E8130BC7-385F-5A89-2EDC-0C9ECD4C2E39}"/>
                </a:ext>
              </a:extLst>
            </p:cNvPr>
            <p:cNvSpPr/>
            <p:nvPr/>
          </p:nvSpPr>
          <p:spPr>
            <a:xfrm rot="16200000">
              <a:off x="3764494" y="2431193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화살표: 아래쪽 164">
              <a:extLst>
                <a:ext uri="{FF2B5EF4-FFF2-40B4-BE49-F238E27FC236}">
                  <a16:creationId xmlns:a16="http://schemas.microsoft.com/office/drawing/2014/main" id="{702C39CD-15C1-FAB6-102C-0E726D201B58}"/>
                </a:ext>
              </a:extLst>
            </p:cNvPr>
            <p:cNvSpPr/>
            <p:nvPr/>
          </p:nvSpPr>
          <p:spPr>
            <a:xfrm rot="16200000">
              <a:off x="7765030" y="2431192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017D8B07-7712-463B-5018-B12A5D2C305A}"/>
              </a:ext>
            </a:extLst>
          </p:cNvPr>
          <p:cNvGrpSpPr/>
          <p:nvPr/>
        </p:nvGrpSpPr>
        <p:grpSpPr>
          <a:xfrm>
            <a:off x="201250" y="4314851"/>
            <a:ext cx="11800318" cy="2102191"/>
            <a:chOff x="201250" y="4173972"/>
            <a:chExt cx="11800318" cy="210219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58BC21-C663-75D6-5753-63F2EFBE19FD}"/>
                </a:ext>
              </a:extLst>
            </p:cNvPr>
            <p:cNvGrpSpPr/>
            <p:nvPr/>
          </p:nvGrpSpPr>
          <p:grpSpPr>
            <a:xfrm>
              <a:off x="666896" y="4173972"/>
              <a:ext cx="3334399" cy="2102191"/>
              <a:chOff x="228334" y="3627382"/>
              <a:chExt cx="3334399" cy="2102191"/>
            </a:xfrm>
          </p:grpSpPr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2DDF8F9A-0BB2-7F9B-6624-EF5D78A82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334" y="3853973"/>
                <a:ext cx="3334399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FAF6DA3-39BA-2E47-3ACC-A0D095B44D00}"/>
                  </a:ext>
                </a:extLst>
              </p:cNvPr>
              <p:cNvSpPr txBox="1"/>
              <p:nvPr/>
            </p:nvSpPr>
            <p:spPr>
              <a:xfrm>
                <a:off x="228334" y="3627382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 dirty="0"/>
                  <a:t>스킬 연출 타임라인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(+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연출 변경 사항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1EEF83F-44FD-0A07-E017-97E800EF1D25}"/>
                  </a:ext>
                </a:extLst>
              </p:cNvPr>
              <p:cNvSpPr txBox="1"/>
              <p:nvPr/>
            </p:nvSpPr>
            <p:spPr>
              <a:xfrm>
                <a:off x="228334" y="3853973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sp>
          <p:nvSpPr>
            <p:cNvPr id="166" name="화살표: 아래쪽 165">
              <a:extLst>
                <a:ext uri="{FF2B5EF4-FFF2-40B4-BE49-F238E27FC236}">
                  <a16:creationId xmlns:a16="http://schemas.microsoft.com/office/drawing/2014/main" id="{15739DAC-0CE8-105D-8CE8-99AD4ED5ADF3}"/>
                </a:ext>
              </a:extLst>
            </p:cNvPr>
            <p:cNvSpPr/>
            <p:nvPr/>
          </p:nvSpPr>
          <p:spPr>
            <a:xfrm rot="16200000">
              <a:off x="239565" y="5092290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화살표: 아래쪽 166">
              <a:extLst>
                <a:ext uri="{FF2B5EF4-FFF2-40B4-BE49-F238E27FC236}">
                  <a16:creationId xmlns:a16="http://schemas.microsoft.com/office/drawing/2014/main" id="{C830E9A3-D3DB-F21A-47F5-58A405D46C14}"/>
                </a:ext>
              </a:extLst>
            </p:cNvPr>
            <p:cNvSpPr/>
            <p:nvPr/>
          </p:nvSpPr>
          <p:spPr>
            <a:xfrm rot="16200000">
              <a:off x="4239702" y="5092291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B0343567-06A0-A915-9F7A-3BAA98943FAA}"/>
                </a:ext>
              </a:extLst>
            </p:cNvPr>
            <p:cNvGrpSpPr/>
            <p:nvPr/>
          </p:nvGrpSpPr>
          <p:grpSpPr>
            <a:xfrm>
              <a:off x="8667169" y="4173972"/>
              <a:ext cx="3334399" cy="2102191"/>
              <a:chOff x="8667169" y="3627382"/>
              <a:chExt cx="3334399" cy="2102191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DD35647F-EA93-B164-EDC5-8F5C1A13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7169" y="3853973"/>
                <a:ext cx="3334399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78CA312-7631-75DD-F035-6C1F26F37147}"/>
                  </a:ext>
                </a:extLst>
              </p:cNvPr>
              <p:cNvSpPr txBox="1"/>
              <p:nvPr/>
            </p:nvSpPr>
            <p:spPr>
              <a:xfrm>
                <a:off x="8667968" y="3627382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리소스 목록</a:t>
                </a:r>
                <a:endParaRPr lang="en-US" altLang="ko-KR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E62E1B0-1E9D-975C-B3CB-A309226FE9CE}"/>
                  </a:ext>
                </a:extLst>
              </p:cNvPr>
              <p:cNvSpPr txBox="1"/>
              <p:nvPr/>
            </p:nvSpPr>
            <p:spPr>
              <a:xfrm>
                <a:off x="8667968" y="3853973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6F8635B5-75CE-4707-44E0-975F3F61EF96}"/>
                </a:ext>
              </a:extLst>
            </p:cNvPr>
            <p:cNvGrpSpPr/>
            <p:nvPr/>
          </p:nvGrpSpPr>
          <p:grpSpPr>
            <a:xfrm>
              <a:off x="4667033" y="4173972"/>
              <a:ext cx="3334400" cy="2102191"/>
              <a:chOff x="4106272" y="3627382"/>
              <a:chExt cx="3334400" cy="2102191"/>
            </a:xfrm>
          </p:grpSpPr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F8FA4BF6-1D91-68E6-91A7-FFB464117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6272" y="3853973"/>
                <a:ext cx="3334400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95B92E8-5BAC-FDE8-3A9E-AA33814066A8}"/>
                  </a:ext>
                </a:extLst>
              </p:cNvPr>
              <p:cNvSpPr txBox="1"/>
              <p:nvPr/>
            </p:nvSpPr>
            <p:spPr>
              <a:xfrm>
                <a:off x="4106272" y="3627382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효과 목록</a:t>
                </a:r>
                <a:endParaRPr lang="en-US" altLang="ko-KR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6E2F2CB-AE03-445C-7F3E-40C71F2D52C8}"/>
                  </a:ext>
                </a:extLst>
              </p:cNvPr>
              <p:cNvSpPr txBox="1"/>
              <p:nvPr/>
            </p:nvSpPr>
            <p:spPr>
              <a:xfrm>
                <a:off x="4106272" y="3853973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sp>
          <p:nvSpPr>
            <p:cNvPr id="168" name="화살표: 아래쪽 167">
              <a:extLst>
                <a:ext uri="{FF2B5EF4-FFF2-40B4-BE49-F238E27FC236}">
                  <a16:creationId xmlns:a16="http://schemas.microsoft.com/office/drawing/2014/main" id="{66E3EE4C-B9A3-5199-4992-C3CC97F311A9}"/>
                </a:ext>
              </a:extLst>
            </p:cNvPr>
            <p:cNvSpPr/>
            <p:nvPr/>
          </p:nvSpPr>
          <p:spPr>
            <a:xfrm rot="16200000">
              <a:off x="8239840" y="5092290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E0B689C5-2E6A-D99E-A3F9-E0F5FED4070B}"/>
              </a:ext>
            </a:extLst>
          </p:cNvPr>
          <p:cNvSpPr txBox="1"/>
          <p:nvPr/>
        </p:nvSpPr>
        <p:spPr>
          <a:xfrm>
            <a:off x="192088" y="905593"/>
            <a:ext cx="4658327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모션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이펙트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 카메라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타격 타이밍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효과 발동 타이밍 등 다양한 요소를 고려한 스킬 기획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데이터 테이블을 토대로 스킬의 작동을 위해 필요한 데이터 작성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D2F0476-D3ED-DE39-6298-F799B3884F20}"/>
              </a:ext>
            </a:extLst>
          </p:cNvPr>
          <p:cNvGrpSpPr/>
          <p:nvPr/>
        </p:nvGrpSpPr>
        <p:grpSpPr>
          <a:xfrm>
            <a:off x="8109486" y="429497"/>
            <a:ext cx="3892082" cy="725785"/>
            <a:chOff x="8109486" y="429497"/>
            <a:chExt cx="3892082" cy="72578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B0BD88F-C819-8155-94A7-11A5CBBF207C}"/>
                </a:ext>
              </a:extLst>
            </p:cNvPr>
            <p:cNvGrpSpPr/>
            <p:nvPr/>
          </p:nvGrpSpPr>
          <p:grpSpPr>
            <a:xfrm>
              <a:off x="8109486" y="601691"/>
              <a:ext cx="3892082" cy="553591"/>
              <a:chOff x="8109486" y="601691"/>
              <a:chExt cx="3892082" cy="553591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3AFB5FB-B1BC-FC94-D481-4DB240016626}"/>
                  </a:ext>
                </a:extLst>
              </p:cNvPr>
              <p:cNvGrpSpPr/>
              <p:nvPr/>
            </p:nvGrpSpPr>
            <p:grpSpPr>
              <a:xfrm>
                <a:off x="10282082" y="601691"/>
                <a:ext cx="738985" cy="553591"/>
                <a:chOff x="10017593" y="601691"/>
                <a:chExt cx="738985" cy="553591"/>
              </a:xfrm>
            </p:grpSpPr>
            <p:pic>
              <p:nvPicPr>
                <p:cNvPr id="15" name="그림 14" descr="마젠타, 다채로움, 빛, 바이올렛색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43C6070-E6A8-DB5E-FB5A-AB777882C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085" y="601691"/>
                  <a:ext cx="360000" cy="360000"/>
                </a:xfrm>
                <a:prstGeom prst="rect">
                  <a:avLst/>
                </a:prstGeom>
              </p:spPr>
            </p:pic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B302FEFC-5018-D1B6-DB8B-3E50C4ACBE87}"/>
                    </a:ext>
                  </a:extLst>
                </p:cNvPr>
                <p:cNvGrpSpPr/>
                <p:nvPr/>
              </p:nvGrpSpPr>
              <p:grpSpPr>
                <a:xfrm>
                  <a:off x="10017593" y="1000319"/>
                  <a:ext cx="738985" cy="154963"/>
                  <a:chOff x="10017593" y="1051119"/>
                  <a:chExt cx="738985" cy="154963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8AB42B4-AC79-8073-CB90-6D3316D6CD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7593" y="1067045"/>
                    <a:ext cx="738985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 스킬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</a:t>
                    </a:r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적룡포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0" name="직사각형 59">
                    <a:hlinkClick r:id="rId9" tooltip="문서 열기"/>
                    <a:extLst>
                      <a:ext uri="{FF2B5EF4-FFF2-40B4-BE49-F238E27FC236}">
                        <a16:creationId xmlns:a16="http://schemas.microsoft.com/office/drawing/2014/main" id="{F9D080DF-5B75-A7A8-83DE-2B634E5340C9}"/>
                      </a:ext>
                    </a:extLst>
                  </p:cNvPr>
                  <p:cNvSpPr/>
                  <p:nvPr/>
                </p:nvSpPr>
                <p:spPr>
                  <a:xfrm>
                    <a:off x="10017593" y="1051119"/>
                    <a:ext cx="738985" cy="1549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680D953-6538-6755-80E7-92507905F9D7}"/>
                  </a:ext>
                </a:extLst>
              </p:cNvPr>
              <p:cNvGrpSpPr/>
              <p:nvPr/>
            </p:nvGrpSpPr>
            <p:grpSpPr>
              <a:xfrm>
                <a:off x="11262583" y="601691"/>
                <a:ext cx="738985" cy="553590"/>
                <a:chOff x="11123273" y="601691"/>
                <a:chExt cx="738985" cy="553590"/>
              </a:xfrm>
            </p:grpSpPr>
            <p:pic>
              <p:nvPicPr>
                <p:cNvPr id="9" name="그림 8" descr="흐릿한, 빛, 불꽃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98E7E11-0E7C-D37C-544C-50E02F1EB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2765" y="601691"/>
                  <a:ext cx="360000" cy="36000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AFEFBC7C-1B0F-CAD3-9302-06D91FEC9F7F}"/>
                    </a:ext>
                  </a:extLst>
                </p:cNvPr>
                <p:cNvGrpSpPr/>
                <p:nvPr/>
              </p:nvGrpSpPr>
              <p:grpSpPr>
                <a:xfrm>
                  <a:off x="11123273" y="1000319"/>
                  <a:ext cx="738985" cy="154962"/>
                  <a:chOff x="11123273" y="1051119"/>
                  <a:chExt cx="738985" cy="15496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7F6D968-A6BF-D4E1-51D4-DFBE1C0B78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3273" y="1067045"/>
                    <a:ext cx="738985" cy="12311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난무 스킬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청룡진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57" name="직사각형 56">
                    <a:hlinkClick r:id="rId11" tooltip="문서 열기"/>
                    <a:extLst>
                      <a:ext uri="{FF2B5EF4-FFF2-40B4-BE49-F238E27FC236}">
                        <a16:creationId xmlns:a16="http://schemas.microsoft.com/office/drawing/2014/main" id="{FCE1E5A4-BB23-3F8F-99E6-0CBCFAAD62EB}"/>
                      </a:ext>
                    </a:extLst>
                  </p:cNvPr>
                  <p:cNvSpPr/>
                  <p:nvPr/>
                </p:nvSpPr>
                <p:spPr>
                  <a:xfrm>
                    <a:off x="11123273" y="1051119"/>
                    <a:ext cx="738985" cy="1549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585E0D1-88B5-3FCF-03CB-D4914444D35B}"/>
                  </a:ext>
                </a:extLst>
              </p:cNvPr>
              <p:cNvGrpSpPr/>
              <p:nvPr/>
            </p:nvGrpSpPr>
            <p:grpSpPr>
              <a:xfrm>
                <a:off x="8109486" y="601691"/>
                <a:ext cx="844783" cy="553589"/>
                <a:chOff x="7753886" y="601691"/>
                <a:chExt cx="844783" cy="553589"/>
              </a:xfrm>
            </p:grpSpPr>
            <p:pic>
              <p:nvPicPr>
                <p:cNvPr id="11" name="그림 10" descr="스크린샷, 예술, 그래픽, 상징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DF1358A-FFBD-0DE6-3C23-4B2C282C4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5723" y="601691"/>
                  <a:ext cx="360000" cy="360000"/>
                </a:xfrm>
                <a:prstGeom prst="rect">
                  <a:avLst/>
                </a:prstGeom>
              </p:spPr>
            </p:pic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55393508-9C51-009E-F5D0-6582B71F295A}"/>
                    </a:ext>
                  </a:extLst>
                </p:cNvPr>
                <p:cNvGrpSpPr/>
                <p:nvPr/>
              </p:nvGrpSpPr>
              <p:grpSpPr>
                <a:xfrm>
                  <a:off x="7753886" y="1000319"/>
                  <a:ext cx="844783" cy="154961"/>
                  <a:chOff x="7753886" y="1051119"/>
                  <a:chExt cx="844783" cy="154961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3884DCF-1810-8BC2-F96A-90B64164AE6B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886" y="1067044"/>
                    <a:ext cx="84478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연가창식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은하유성탄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22" name="직사각형 21">
                    <a:hlinkClick r:id="rId13" tooltip="문서 열기"/>
                    <a:extLst>
                      <a:ext uri="{FF2B5EF4-FFF2-40B4-BE49-F238E27FC236}">
                        <a16:creationId xmlns:a16="http://schemas.microsoft.com/office/drawing/2014/main" id="{FADFFE0D-DEFF-B32E-C9FB-27C16851BF14}"/>
                      </a:ext>
                    </a:extLst>
                  </p:cNvPr>
                  <p:cNvSpPr/>
                  <p:nvPr/>
                </p:nvSpPr>
                <p:spPr>
                  <a:xfrm>
                    <a:off x="7753886" y="1051119"/>
                    <a:ext cx="844783" cy="1549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DC16921-AB51-7A15-EAF4-5BB5F0C757CB}"/>
                  </a:ext>
                </a:extLst>
              </p:cNvPr>
              <p:cNvGrpSpPr/>
              <p:nvPr/>
            </p:nvGrpSpPr>
            <p:grpSpPr>
              <a:xfrm>
                <a:off x="9195784" y="601691"/>
                <a:ext cx="844783" cy="553588"/>
                <a:chOff x="8859013" y="601691"/>
                <a:chExt cx="844783" cy="553588"/>
              </a:xfrm>
            </p:grpSpPr>
            <p:pic>
              <p:nvPicPr>
                <p:cNvPr id="13" name="그림 12" descr="사진 액자, 예술, 페인팅, 국기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DB75EE7-A47A-0D97-B273-3228131D9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04" y="601691"/>
                  <a:ext cx="360000" cy="360000"/>
                </a:xfrm>
                <a:prstGeom prst="rect">
                  <a:avLst/>
                </a:prstGeom>
              </p:spPr>
            </p:pic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3ACC3EDB-92CD-B814-C5BD-2661C4B9F7E6}"/>
                    </a:ext>
                  </a:extLst>
                </p:cNvPr>
                <p:cNvGrpSpPr/>
                <p:nvPr/>
              </p:nvGrpSpPr>
              <p:grpSpPr>
                <a:xfrm>
                  <a:off x="8859013" y="1000319"/>
                  <a:ext cx="844783" cy="154960"/>
                  <a:chOff x="8859013" y="1051119"/>
                  <a:chExt cx="844783" cy="154960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48FEF47-3181-C664-C492-4EF48CCBBD8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9013" y="1067044"/>
                    <a:ext cx="84478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연가창식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적룡질풍격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2" name="직사각형 11">
                    <a:hlinkClick r:id="rId15" tooltip="문서 열기"/>
                    <a:extLst>
                      <a:ext uri="{FF2B5EF4-FFF2-40B4-BE49-F238E27FC236}">
                        <a16:creationId xmlns:a16="http://schemas.microsoft.com/office/drawing/2014/main" id="{5E74A67E-CA12-5DBF-0908-EF1089D7FEAF}"/>
                      </a:ext>
                    </a:extLst>
                  </p:cNvPr>
                  <p:cNvSpPr/>
                  <p:nvPr/>
                </p:nvSpPr>
                <p:spPr>
                  <a:xfrm>
                    <a:off x="8859013" y="1051119"/>
                    <a:ext cx="844783" cy="1549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C9901F7-1417-A86C-B68A-9253F8DD5662}"/>
                </a:ext>
              </a:extLst>
            </p:cNvPr>
            <p:cNvSpPr txBox="1"/>
            <p:nvPr/>
          </p:nvSpPr>
          <p:spPr>
            <a:xfrm>
              <a:off x="9357419" y="429497"/>
              <a:ext cx="1396216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문서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 - ppt /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구글 드라이브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76C753-A542-DC37-5F7A-7C25E8B80527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71CA12-A429-BA5D-308A-5FE8AFF6F8A0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598367-DD38-80BC-A471-0A08A241E42D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C0CEA48-4BC0-9664-B364-487DF0BD7618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D0F41B36-E3FA-1DAD-7AE5-3DE1F9F739E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BA2E369-82C6-DB6C-A3E3-C1485161B005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0ECC9C4-FCF5-7CE9-1844-2E38B33748BE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C62B5D74-679A-91BD-82BF-681D75CFAC2E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16DD99-2B83-B94A-6B93-B8E85E091B68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3FAD846-FA0B-599E-207F-F81092BD3BE1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AD8D6028-3529-EABC-13BD-538797DA3C7F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98D7FCD-8144-249C-9088-3946869253A2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E39A049-3BEC-081E-C50B-EAFC9C8508E1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612488E2-D841-4AD8-A8BC-7B6B4CF3319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4CBFF64-CF01-A89C-FE1E-824201481D15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C49116D-AE35-40E4-BD78-7A7F326C8A1A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7E86C67-0F74-B93C-4B6F-A0A8C9DC4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67EEACE-2E3C-B73F-6BA2-05E4DE22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8F6B7DA8-D0C0-F944-70B4-8E2CB0B32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611FC69-D701-103D-47D7-AD0BD8165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78327593-F21C-F58C-BABE-FE7D799A4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직사각형 69">
            <a:hlinkClick r:id="rId16" action="ppaction://hlinksldjump" tooltip="&lt;프로필&gt; 이동"/>
            <a:extLst>
              <a:ext uri="{FF2B5EF4-FFF2-40B4-BE49-F238E27FC236}">
                <a16:creationId xmlns:a16="http://schemas.microsoft.com/office/drawing/2014/main" id="{5E8BCAE1-8CBE-5267-3D1A-1BDED2F64235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hlinkClick r:id="rId17" action="ppaction://hlinksldjump" tooltip="&lt;신규 캐릭터&gt; 이동"/>
            <a:extLst>
              <a:ext uri="{FF2B5EF4-FFF2-40B4-BE49-F238E27FC236}">
                <a16:creationId xmlns:a16="http://schemas.microsoft.com/office/drawing/2014/main" id="{65496F2F-30CC-EB84-56E2-6C518B9CFFC3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hlinkClick r:id="rId18" action="ppaction://hlinksldjump" tooltip="&lt;팀 프로젝트 경험&gt; 이동"/>
            <a:extLst>
              <a:ext uri="{FF2B5EF4-FFF2-40B4-BE49-F238E27FC236}">
                <a16:creationId xmlns:a16="http://schemas.microsoft.com/office/drawing/2014/main" id="{15B76051-D489-675A-2AED-65D64D7886FB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19" action="ppaction://hlinksldjump" tooltip="&lt;역기획&gt; 이동"/>
            <a:extLst>
              <a:ext uri="{FF2B5EF4-FFF2-40B4-BE49-F238E27FC236}">
                <a16:creationId xmlns:a16="http://schemas.microsoft.com/office/drawing/2014/main" id="{5D8DF1BC-5C6E-4A39-CDD1-0B9B9B2D86A3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85701970-9333-1045-5C1D-F90CCBAA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9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78" name="제목 77">
            <a:extLst>
              <a:ext uri="{FF2B5EF4-FFF2-40B4-BE49-F238E27FC236}">
                <a16:creationId xmlns:a16="http://schemas.microsoft.com/office/drawing/2014/main" id="{96ECCAD3-C35B-99EF-43F5-52B861F62C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13452" y="0"/>
            <a:ext cx="785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역기획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스킬</a:t>
            </a:r>
          </a:p>
        </p:txBody>
      </p:sp>
    </p:spTree>
    <p:extLst>
      <p:ext uri="{BB962C8B-B14F-4D97-AF65-F5344CB8AC3E}">
        <p14:creationId xmlns:p14="http://schemas.microsoft.com/office/powerpoint/2010/main" val="94627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14647</TotalTime>
  <Words>2475</Words>
  <Application>Microsoft Office PowerPoint</Application>
  <PresentationFormat>와이드스크린</PresentationFormat>
  <Paragraphs>441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7" baseType="lpstr">
      <vt:lpstr>Noto Sans KR</vt:lpstr>
      <vt:lpstr>Pretendard</vt:lpstr>
      <vt:lpstr>Pretendard Black</vt:lpstr>
      <vt:lpstr>Pretendard Medium</vt:lpstr>
      <vt:lpstr>Pretendard SemiBold</vt:lpstr>
      <vt:lpstr>나눔고딕 ExtraBold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Cinzel Bold</vt:lpstr>
      <vt:lpstr>Wingdings 3</vt:lpstr>
      <vt:lpstr>Office 테마</vt:lpstr>
      <vt:lpstr>제목</vt:lpstr>
      <vt:lpstr>프로필</vt:lpstr>
      <vt:lpstr>신규캐릭터 - 가람</vt:lpstr>
      <vt:lpstr>신규캐릭터 - 다온</vt:lpstr>
      <vt:lpstr>신규캐릭터 - 화령사</vt:lpstr>
      <vt:lpstr>역기획 - ERD</vt:lpstr>
      <vt:lpstr>역기획 - 스키마&amp;데이터</vt:lpstr>
      <vt:lpstr>역기획 - 전투시스템</vt:lpstr>
      <vt:lpstr>역기획 - 스킬</vt:lpstr>
      <vt:lpstr>팀 프로젝트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733</cp:revision>
  <dcterms:created xsi:type="dcterms:W3CDTF">2025-06-06T11:22:44Z</dcterms:created>
  <dcterms:modified xsi:type="dcterms:W3CDTF">2025-10-24T10:20:22Z</dcterms:modified>
</cp:coreProperties>
</file>